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06" r:id="rId4"/>
  </p:sldMasterIdLst>
  <p:notesMasterIdLst>
    <p:notesMasterId r:id="rId6"/>
  </p:notesMasterIdLst>
  <p:handoutMasterIdLst>
    <p:handoutMasterId r:id="rId7"/>
  </p:handoutMasterIdLst>
  <p:sldIdLst>
    <p:sldId id="556" r:id="rId5"/>
  </p:sldIdLst>
  <p:sldSz cx="12192000" cy="6858000"/>
  <p:notesSz cx="6797675" cy="9926638"/>
  <p:embeddedFontLst>
    <p:embeddedFont>
      <p:font typeface="Algerian" panose="04020705040A02060702" pitchFamily="82" charset="0"/>
      <p:regular r:id="rId8"/>
    </p:embeddedFont>
    <p:embeddedFont>
      <p:font typeface="Arial" panose="020B0604020202020204" pitchFamily="34" charset="0"/>
      <p:regular r:id="rId9"/>
    </p:embeddedFont>
    <p:embeddedFont>
      <p:font typeface="Coloplast" panose="020B0604020202020204" charset="0"/>
      <p:regular r:id="rId10"/>
      <p:bold r:id="rId11"/>
      <p:italic r:id="rId12"/>
      <p:boldItalic r:id="rId13"/>
    </p:embeddedFont>
    <p:embeddedFont>
      <p:font typeface="Coloplast Medium" charset="0"/>
      <p:regular r:id="rId14"/>
      <p: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BAAF3185-4A2F-6B29-0BAD-2B84C4A55255}" name="Polly Bosworth" initials="PB" userId="S::dkpobo@coloplast.com::585718e4-2ae9-4f28-9021-99e1bfe93d9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43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8A15AF-9ADB-454A-9151-32DDCCAF5F55}" v="1" dt="2022-08-09T09:07:01.9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 autoAdjust="0"/>
  </p:normalViewPr>
  <p:slideViewPr>
    <p:cSldViewPr snapToGrid="0" showGuides="1">
      <p:cViewPr varScale="1">
        <p:scale>
          <a:sx n="82" d="100"/>
          <a:sy n="82" d="100"/>
        </p:scale>
        <p:origin x="72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howGuides="1">
      <p:cViewPr varScale="1">
        <p:scale>
          <a:sx n="84" d="100"/>
          <a:sy n="84" d="100"/>
        </p:scale>
        <p:origin x="286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6B018-92F9-4EC8-B5C2-4A3213AEDF45}" type="datetimeFigureOut">
              <a:rPr lang="en-GB"/>
              <a:t>25/01/2024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97B6F-439F-43F9-B402-2818A1885638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076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oloplast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oloplast" pitchFamily="2" charset="0"/>
              </a:defRPr>
            </a:lvl1pPr>
          </a:lstStyle>
          <a:p>
            <a:fld id="{CD72A38B-F9FA-4036-A084-652409E98F08}" type="datetimeFigureOut">
              <a:rPr lang="da-DK"/>
              <a:pPr/>
              <a:t>25-01-2024</a:t>
            </a:fld>
            <a:endParaRPr lang="da-DK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oloplast" pitchFamily="2" charset="0"/>
              </a:defRPr>
            </a:lvl1pPr>
          </a:lstStyle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oloplast" pitchFamily="2" charset="0"/>
              </a:defRPr>
            </a:lvl1pPr>
          </a:lstStyle>
          <a:p>
            <a:fld id="{49436F85-577F-4A92-A47F-D540A2BCC821}" type="slidenum">
              <a:rPr lang="da-DK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7809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oloplast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oloplast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oloplast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oloplas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oloplas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Feedback from SCN’s – need for a template to document – </a:t>
            </a:r>
          </a:p>
          <a:p>
            <a:r>
              <a:rPr lang="en-GB" dirty="0"/>
              <a:t>                                       request for added to electronic documentation </a:t>
            </a:r>
          </a:p>
          <a:p>
            <a:r>
              <a:rPr lang="en-GB" dirty="0"/>
              <a:t>Complimented - Photographic care plans – emphases need for PLACED – for accurate description </a:t>
            </a:r>
          </a:p>
          <a:p>
            <a:r>
              <a:rPr lang="en-GB" dirty="0"/>
              <a:t>More comprehensive as photo’s only 2 dimensional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117BA-2887-4599-8790-C3953DC6B1D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005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_DateCustomB">
            <a:extLst>
              <a:ext uri="{FF2B5EF4-FFF2-40B4-BE49-F238E27FC236}">
                <a16:creationId xmlns:a16="http://schemas.microsoft.com/office/drawing/2014/main" id="{43440DF8-1325-D51A-6356-D463BAE444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8811" y="360000"/>
            <a:ext cx="2414438" cy="21610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rgbClr val="213D46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FLD_PresentationTitle">
            <a:extLst>
              <a:ext uri="{FF2B5EF4-FFF2-40B4-BE49-F238E27FC236}">
                <a16:creationId xmlns:a16="http://schemas.microsoft.com/office/drawing/2014/main" id="{4B6F80E8-E49E-A338-DC29-048292020B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728813" y="1636713"/>
            <a:ext cx="6662589" cy="204248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3000"/>
              </a:lnSpc>
              <a:defRPr sz="6000" b="0" i="0">
                <a:solidFill>
                  <a:srgbClr val="213D46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This space is for your main headline</a:t>
            </a:r>
            <a:endParaRPr lang="en-GB" dirty="0"/>
          </a:p>
        </p:txBody>
      </p:sp>
      <p:sp>
        <p:nvSpPr>
          <p:cNvPr id="15" name="FLD_PresentationSubtitle">
            <a:extLst>
              <a:ext uri="{FF2B5EF4-FFF2-40B4-BE49-F238E27FC236}">
                <a16:creationId xmlns:a16="http://schemas.microsoft.com/office/drawing/2014/main" id="{719BD6D3-0AE7-C9ED-DAF7-536FE84EC2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728811" y="3842361"/>
            <a:ext cx="6662589" cy="75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 i="0">
                <a:solidFill>
                  <a:srgbClr val="213D46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i="0">
                <a:solidFill>
                  <a:srgbClr val="404040"/>
                </a:solidFill>
              </a:defRPr>
            </a:lvl2pPr>
            <a:lvl3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GB" dirty="0">
                <a:effectLst/>
              </a:rPr>
              <a:t>This space is for a descriptor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1AA41923-76DE-945C-AEB0-5A677B51416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824" y="-1"/>
            <a:ext cx="4068000" cy="6208713"/>
          </a:xfrm>
          <a:prstGeom prst="rect">
            <a:avLst/>
          </a:prstGeom>
          <a:solidFill>
            <a:schemeClr val="accent5"/>
          </a:solidFill>
        </p:spPr>
        <p:txBody>
          <a:bodyPr lIns="144000" tIns="72000" rIns="144000" anchor="t" anchorCtr="0">
            <a:noAutofit/>
          </a:bodyPr>
          <a:lstStyle>
            <a:lvl1pPr marL="0" indent="0" algn="l">
              <a:buNone/>
              <a:defRPr sz="1800">
                <a:solidFill>
                  <a:srgbClr val="F17E64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Click on this space, then access the Coloplast tab to view and add an image from our </a:t>
            </a:r>
            <a:r>
              <a:rPr lang="en-GB" dirty="0" err="1">
                <a:effectLst/>
              </a:rPr>
              <a:t>Templafy</a:t>
            </a:r>
            <a:r>
              <a:rPr lang="en-GB" dirty="0">
                <a:effectLst/>
              </a:rPr>
              <a:t> library</a:t>
            </a:r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C17C64-79D9-8EB8-E437-5DE417F0EA39}"/>
              </a:ext>
            </a:extLst>
          </p:cNvPr>
          <p:cNvSpPr/>
          <p:nvPr userDrawn="1"/>
        </p:nvSpPr>
        <p:spPr>
          <a:xfrm>
            <a:off x="0" y="6208713"/>
            <a:ext cx="12192000" cy="649287"/>
          </a:xfrm>
          <a:prstGeom prst="rect">
            <a:avLst/>
          </a:prstGeom>
          <a:solidFill>
            <a:srgbClr val="00A2B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5403798-BC73-E902-59A9-A12DC83A9C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8815" y="6469856"/>
            <a:ext cx="6769100" cy="127000"/>
          </a:xfrm>
          <a:prstGeom prst="rect">
            <a:avLst/>
          </a:prstGeom>
        </p:spPr>
      </p:pic>
      <p:pic>
        <p:nvPicPr>
          <p:cNvPr id="3" name="LogoWhite EMF">
            <a:extLst>
              <a:ext uri="{FF2B5EF4-FFF2-40B4-BE49-F238E27FC236}">
                <a16:creationId xmlns:a16="http://schemas.microsoft.com/office/drawing/2014/main" id="{AECD2284-82DE-8434-4345-FB487793C1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5400" y="6380343"/>
            <a:ext cx="1360488" cy="306024"/>
          </a:xfrm>
          <a:prstGeom prst="rect">
            <a:avLst/>
          </a:prstGeom>
        </p:spPr>
      </p:pic>
      <p:sp>
        <p:nvSpPr>
          <p:cNvPr id="13" name="Footer Placeholder 3" hidden="1">
            <a:extLst>
              <a:ext uri="{FF2B5EF4-FFF2-40B4-BE49-F238E27FC236}">
                <a16:creationId xmlns:a16="http://schemas.microsoft.com/office/drawing/2014/main" id="{56953866-AB21-EE3B-8CDE-F4B6F6DE6ADA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8" name="Slide Number Placeholder 4" hidden="1">
            <a:extLst>
              <a:ext uri="{FF2B5EF4-FFF2-40B4-BE49-F238E27FC236}">
                <a16:creationId xmlns:a16="http://schemas.microsoft.com/office/drawing/2014/main" id="{820760BA-E6DB-1B24-192B-2F0A7A9EF810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333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118">
          <p15:clr>
            <a:srgbClr val="FBAE40"/>
          </p15:clr>
        </p15:guide>
        <p15:guide id="5" pos="46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image (white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FF60AE0B-CA29-E908-3C24-1CE0D1667C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5"/>
          </a:solidFill>
        </p:spPr>
        <p:txBody>
          <a:bodyPr lIns="144000" tIns="72000" rIns="144000" anchor="t" anchorCtr="0">
            <a:noAutofit/>
          </a:bodyPr>
          <a:lstStyle>
            <a:lvl1pPr marL="0" indent="0" algn="l">
              <a:buNone/>
              <a:defRPr sz="1800">
                <a:solidFill>
                  <a:srgbClr val="F17E64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Click on this space, then access the Coloplast tab to view and add an image from our </a:t>
            </a:r>
            <a:r>
              <a:rPr lang="en-GB" dirty="0" err="1">
                <a:effectLst/>
              </a:rPr>
              <a:t>Templafy</a:t>
            </a:r>
            <a:r>
              <a:rPr lang="en-GB" dirty="0">
                <a:effectLst/>
              </a:rPr>
              <a:t> library</a:t>
            </a:r>
            <a:endParaRPr lang="en-GB" noProof="0" dirty="0"/>
          </a:p>
        </p:txBody>
      </p:sp>
      <p:sp>
        <p:nvSpPr>
          <p:cNvPr id="4" name="Text Placeholder Logo">
            <a:extLst>
              <a:ext uri="{FF2B5EF4-FFF2-40B4-BE49-F238E27FC236}">
                <a16:creationId xmlns:a16="http://schemas.microsoft.com/office/drawing/2014/main" id="{1941E514-9E31-2017-5BA3-2733AE4AF1E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553699" y="6414951"/>
            <a:ext cx="914401" cy="20586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8" name="Date Placeholder 2" hidden="1">
            <a:extLst>
              <a:ext uri="{FF2B5EF4-FFF2-40B4-BE49-F238E27FC236}">
                <a16:creationId xmlns:a16="http://schemas.microsoft.com/office/drawing/2014/main" id="{44995F52-B1EF-2284-2F0E-A46F8F7EB0EF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9" name="Footer Placeholder 3" hidden="1">
            <a:extLst>
              <a:ext uri="{FF2B5EF4-FFF2-40B4-BE49-F238E27FC236}">
                <a16:creationId xmlns:a16="http://schemas.microsoft.com/office/drawing/2014/main" id="{7F4DAA7B-49B7-8605-78E1-64935A11A0D3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0" name="Slide Number Placeholder 4" hidden="1">
            <a:extLst>
              <a:ext uri="{FF2B5EF4-FFF2-40B4-BE49-F238E27FC236}">
                <a16:creationId xmlns:a16="http://schemas.microsoft.com/office/drawing/2014/main" id="{0A51BF86-8B81-BA35-3A1D-65A221DC54D1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211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image (dark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FF60AE0B-CA29-E908-3C24-1CE0D1667C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5"/>
          </a:solidFill>
        </p:spPr>
        <p:txBody>
          <a:bodyPr lIns="144000" tIns="72000" rIns="144000" anchor="t" anchorCtr="0">
            <a:noAutofit/>
          </a:bodyPr>
          <a:lstStyle>
            <a:lvl1pPr marL="0" indent="0" algn="l">
              <a:buNone/>
              <a:defRPr sz="1800">
                <a:solidFill>
                  <a:srgbClr val="F17E64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Click on this space, then access the Coloplast tab to view and add an image from our </a:t>
            </a:r>
            <a:r>
              <a:rPr lang="en-GB" dirty="0" err="1">
                <a:effectLst/>
              </a:rPr>
              <a:t>Templafy</a:t>
            </a:r>
            <a:r>
              <a:rPr lang="en-GB" dirty="0">
                <a:effectLst/>
              </a:rPr>
              <a:t> library</a:t>
            </a:r>
            <a:endParaRPr lang="en-GB" noProof="0" dirty="0"/>
          </a:p>
        </p:txBody>
      </p:sp>
      <p:sp>
        <p:nvSpPr>
          <p:cNvPr id="6" name="Text Placeholder Logo">
            <a:extLst>
              <a:ext uri="{FF2B5EF4-FFF2-40B4-BE49-F238E27FC236}">
                <a16:creationId xmlns:a16="http://schemas.microsoft.com/office/drawing/2014/main" id="{F0CC4206-D9E1-CA65-9960-E13EACD63D9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553699" y="6414951"/>
            <a:ext cx="914401" cy="20586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10" name="Date Placeholder 2" hidden="1">
            <a:extLst>
              <a:ext uri="{FF2B5EF4-FFF2-40B4-BE49-F238E27FC236}">
                <a16:creationId xmlns:a16="http://schemas.microsoft.com/office/drawing/2014/main" id="{79AE28D1-B46D-AC45-54C3-36E187D9E0A1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1" name="Footer Placeholder 3" hidden="1">
            <a:extLst>
              <a:ext uri="{FF2B5EF4-FFF2-40B4-BE49-F238E27FC236}">
                <a16:creationId xmlns:a16="http://schemas.microsoft.com/office/drawing/2014/main" id="{2E966256-998D-A304-0EA6-B317806EE6C9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4" hidden="1">
            <a:extLst>
              <a:ext uri="{FF2B5EF4-FFF2-40B4-BE49-F238E27FC236}">
                <a16:creationId xmlns:a16="http://schemas.microsoft.com/office/drawing/2014/main" id="{7B7665C0-CE19-AA73-A07B-AA117F57E447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7679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7075" y="365125"/>
            <a:ext cx="7964295" cy="104457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 dirty="0"/>
              <a:t>This space is for your headline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F652DE-8F6C-510C-CF3E-DC6BFC53B6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7075" y="1636713"/>
            <a:ext cx="7962900" cy="4572000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GB" dirty="0"/>
              <a:t>Click to add text                                                                                    Enter + TAB to view next text style                                                           SHIFT + TAB to view previous text style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6</a:t>
            </a:r>
          </a:p>
          <a:p>
            <a:pPr lvl="6"/>
            <a:r>
              <a:rPr lang="en-GB" dirty="0"/>
              <a:t>7</a:t>
            </a:r>
          </a:p>
          <a:p>
            <a:pPr lvl="7"/>
            <a:r>
              <a:rPr lang="en-GB" dirty="0"/>
              <a:t>8</a:t>
            </a:r>
          </a:p>
          <a:p>
            <a:pPr lvl="8"/>
            <a:endParaRPr lang="en-GB" dirty="0"/>
          </a:p>
        </p:txBody>
      </p:sp>
      <p:sp>
        <p:nvSpPr>
          <p:cNvPr id="6" name="Date_DateCustomB">
            <a:extLst>
              <a:ext uri="{FF2B5EF4-FFF2-40B4-BE49-F238E27FC236}">
                <a16:creationId xmlns:a16="http://schemas.microsoft.com/office/drawing/2014/main" id="{0D95CBA1-A3EB-7446-02DD-D4217F61018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LD_PresentationTitle">
            <a:extLst>
              <a:ext uri="{FF2B5EF4-FFF2-40B4-BE49-F238E27FC236}">
                <a16:creationId xmlns:a16="http://schemas.microsoft.com/office/drawing/2014/main" id="{F260EDF0-243B-D6D4-A640-53E5089190E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9D0A80-8935-280E-FD13-E9B4EE5E5E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389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74" userDrawn="1">
          <p15:clr>
            <a:srgbClr val="A4A3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27076" y="365125"/>
            <a:ext cx="7963200" cy="104457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 dirty="0"/>
              <a:t>This space is for your headline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727075" y="1636712"/>
            <a:ext cx="5186363" cy="4571999"/>
          </a:xfrm>
        </p:spPr>
        <p:txBody>
          <a:bodyPr/>
          <a:lstStyle>
            <a:lvl1pPr>
              <a:buClr>
                <a:schemeClr val="accent1"/>
              </a:buClr>
              <a:defRPr sz="1800">
                <a:latin typeface="+mn-lt"/>
              </a:defRPr>
            </a:lvl1pPr>
            <a:lvl2pPr>
              <a:buClr>
                <a:schemeClr val="accent1"/>
              </a:buClr>
              <a:defRPr sz="1600">
                <a:latin typeface="+mn-lt"/>
              </a:defRPr>
            </a:lvl2pPr>
            <a:lvl3pPr>
              <a:buClr>
                <a:schemeClr val="accent1"/>
              </a:buClr>
              <a:defRPr sz="1800">
                <a:latin typeface="+mn-lt"/>
              </a:defRPr>
            </a:lvl3pPr>
            <a:lvl4pPr>
              <a:buClr>
                <a:schemeClr val="accent1"/>
              </a:buClr>
              <a:defRPr sz="1600">
                <a:latin typeface="+mn-lt"/>
              </a:defRPr>
            </a:lvl4pPr>
            <a:lvl5pPr>
              <a:buClr>
                <a:schemeClr val="accent1"/>
              </a:buClr>
              <a:defRPr sz="1400">
                <a:latin typeface="+mn-lt"/>
              </a:defRPr>
            </a:lvl5pPr>
          </a:lstStyle>
          <a:p>
            <a:pPr lvl="0"/>
            <a:r>
              <a:rPr lang="en-GB" dirty="0"/>
              <a:t>Click to add text                                                 Enter + TAB to view next text style                SHIFT + TAB to view previous text style               Or </a:t>
            </a:r>
            <a:r>
              <a:rPr lang="en-GB" dirty="0">
                <a:effectLst/>
              </a:rPr>
              <a:t>insert imagery, illustrations, charts or graphs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 hasCustomPrompt="1"/>
          </p:nvPr>
        </p:nvSpPr>
        <p:spPr>
          <a:xfrm>
            <a:off x="6278563" y="1636712"/>
            <a:ext cx="5187949" cy="4572000"/>
          </a:xfrm>
        </p:spPr>
        <p:txBody>
          <a:bodyPr/>
          <a:lstStyle>
            <a:lvl1pPr>
              <a:buClr>
                <a:schemeClr val="accent1"/>
              </a:buClr>
              <a:defRPr sz="1800">
                <a:latin typeface="+mn-lt"/>
              </a:defRPr>
            </a:lvl1pPr>
            <a:lvl2pPr>
              <a:buClr>
                <a:schemeClr val="accent1"/>
              </a:buClr>
              <a:defRPr sz="1600">
                <a:latin typeface="+mn-lt"/>
              </a:defRPr>
            </a:lvl2pPr>
            <a:lvl3pPr>
              <a:buClr>
                <a:schemeClr val="accent1"/>
              </a:buClr>
              <a:defRPr sz="1800">
                <a:latin typeface="+mn-lt"/>
              </a:defRPr>
            </a:lvl3pPr>
            <a:lvl4pPr>
              <a:buClr>
                <a:schemeClr val="accent1"/>
              </a:buClr>
              <a:defRPr sz="1600">
                <a:latin typeface="+mn-lt"/>
              </a:defRPr>
            </a:lvl4pPr>
            <a:lvl5pPr>
              <a:buClr>
                <a:schemeClr val="accent1"/>
              </a:buClr>
              <a:defRPr sz="1400">
                <a:latin typeface="+mn-lt"/>
              </a:defRPr>
            </a:lvl5pPr>
          </a:lstStyle>
          <a:p>
            <a:pPr lvl="0"/>
            <a:r>
              <a:rPr lang="en-GB" dirty="0"/>
              <a:t>Click to add text                                                 Enter + TAB to view next text style                SHIFT + TAB to view previous text style               Or insert imagery, illustrations, charts or graphs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Date_DateCustomB">
            <a:extLst>
              <a:ext uri="{FF2B5EF4-FFF2-40B4-BE49-F238E27FC236}">
                <a16:creationId xmlns:a16="http://schemas.microsoft.com/office/drawing/2014/main" id="{097E295F-DCFA-08EE-F9E4-EC195FE34F0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LD_PresentationTitle">
            <a:extLst>
              <a:ext uri="{FF2B5EF4-FFF2-40B4-BE49-F238E27FC236}">
                <a16:creationId xmlns:a16="http://schemas.microsoft.com/office/drawing/2014/main" id="{49A61CC8-C3E5-4B52-2A0C-13B0DA5E331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D46AC9C-E39D-4607-AA1B-AAEDAB3FBB1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765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5" userDrawn="1">
          <p15:clr>
            <a:srgbClr val="A4A3A4"/>
          </p15:clr>
        </p15:guide>
        <p15:guide id="2" pos="3954" userDrawn="1">
          <p15:clr>
            <a:srgbClr val="A4A3A4"/>
          </p15:clr>
        </p15:guide>
        <p15:guide id="3" pos="5474" userDrawn="1">
          <p15:clr>
            <a:srgbClr val="A4A3A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27075" y="365125"/>
            <a:ext cx="7961612" cy="104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 dirty="0"/>
              <a:t>This space is for your headline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727075" y="1636712"/>
            <a:ext cx="3336925" cy="4571999"/>
          </a:xfrm>
        </p:spPr>
        <p:txBody>
          <a:bodyPr/>
          <a:lstStyle>
            <a:lvl1pPr>
              <a:buClr>
                <a:schemeClr val="accent1"/>
              </a:buClr>
              <a:defRPr sz="1800">
                <a:latin typeface="+mn-lt"/>
              </a:defRPr>
            </a:lvl1pPr>
            <a:lvl2pPr>
              <a:buClr>
                <a:schemeClr val="accent1"/>
              </a:buClr>
              <a:defRPr sz="1600">
                <a:latin typeface="+mn-lt"/>
              </a:defRPr>
            </a:lvl2pPr>
            <a:lvl3pPr>
              <a:buClr>
                <a:schemeClr val="accent1"/>
              </a:buClr>
              <a:defRPr sz="1800">
                <a:latin typeface="+mn-lt"/>
              </a:defRPr>
            </a:lvl3pPr>
            <a:lvl4pPr>
              <a:buClr>
                <a:schemeClr val="accent1"/>
              </a:buClr>
              <a:defRPr sz="1600">
                <a:latin typeface="+mn-lt"/>
              </a:defRPr>
            </a:lvl4pPr>
            <a:lvl5pPr>
              <a:buClr>
                <a:schemeClr val="accent1"/>
              </a:buClr>
              <a:defRPr sz="1400">
                <a:latin typeface="+mn-lt"/>
              </a:defRPr>
            </a:lvl5pPr>
          </a:lstStyle>
          <a:p>
            <a:pPr lvl="0"/>
            <a:r>
              <a:rPr lang="en-GB" dirty="0"/>
              <a:t>Click to add text                Enter + TAB to view next text style                                   SHIFT + TAB to view previous text style                                 Or insert imagery, illustrations, charts or graphs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8" name="Content Placeholder 3"/>
          <p:cNvSpPr>
            <a:spLocks noGrp="1"/>
          </p:cNvSpPr>
          <p:nvPr>
            <p:ph sz="quarter" idx="15" hasCustomPrompt="1"/>
          </p:nvPr>
        </p:nvSpPr>
        <p:spPr>
          <a:xfrm>
            <a:off x="4427538" y="1636712"/>
            <a:ext cx="3336925" cy="4572000"/>
          </a:xfrm>
        </p:spPr>
        <p:txBody>
          <a:bodyPr/>
          <a:lstStyle>
            <a:lvl1pPr>
              <a:buClr>
                <a:schemeClr val="accent1"/>
              </a:buClr>
              <a:defRPr sz="1800">
                <a:latin typeface="+mn-lt"/>
              </a:defRPr>
            </a:lvl1pPr>
            <a:lvl2pPr>
              <a:buClr>
                <a:schemeClr val="accent1"/>
              </a:buClr>
              <a:defRPr sz="1600">
                <a:latin typeface="+mn-lt"/>
              </a:defRPr>
            </a:lvl2pPr>
            <a:lvl3pPr>
              <a:buClr>
                <a:schemeClr val="accent1"/>
              </a:buClr>
              <a:defRPr sz="1800">
                <a:latin typeface="+mn-lt"/>
              </a:defRPr>
            </a:lvl3pPr>
            <a:lvl4pPr>
              <a:buClr>
                <a:schemeClr val="accent1"/>
              </a:buClr>
              <a:defRPr sz="1600">
                <a:latin typeface="+mn-lt"/>
              </a:defRPr>
            </a:lvl4pPr>
            <a:lvl5pPr>
              <a:buClr>
                <a:schemeClr val="accent1"/>
              </a:buClr>
              <a:defRPr sz="1400">
                <a:latin typeface="+mn-lt"/>
              </a:defRPr>
            </a:lvl5pPr>
          </a:lstStyle>
          <a:p>
            <a:pPr lvl="0"/>
            <a:r>
              <a:rPr lang="en-GB" dirty="0"/>
              <a:t>Click to add text                Enter + TAB to view next text style                                   SHIFT + TAB to view previous text style                                 Or insert imagery, illustrations, charts or graphs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8128000" y="1636712"/>
            <a:ext cx="3338511" cy="4572000"/>
          </a:xfrm>
        </p:spPr>
        <p:txBody>
          <a:bodyPr/>
          <a:lstStyle>
            <a:lvl1pPr>
              <a:buClr>
                <a:schemeClr val="accent1"/>
              </a:buClr>
              <a:defRPr sz="1800">
                <a:latin typeface="+mn-lt"/>
              </a:defRPr>
            </a:lvl1pPr>
            <a:lvl2pPr>
              <a:buClr>
                <a:schemeClr val="accent1"/>
              </a:buClr>
              <a:defRPr sz="1600">
                <a:latin typeface="+mn-lt"/>
              </a:defRPr>
            </a:lvl2pPr>
            <a:lvl3pPr>
              <a:buClr>
                <a:schemeClr val="accent1"/>
              </a:buClr>
              <a:defRPr sz="1800">
                <a:latin typeface="+mn-lt"/>
              </a:defRPr>
            </a:lvl3pPr>
            <a:lvl4pPr>
              <a:buClr>
                <a:schemeClr val="accent1"/>
              </a:buClr>
              <a:defRPr sz="1600">
                <a:latin typeface="+mn-lt"/>
              </a:defRPr>
            </a:lvl4pPr>
            <a:lvl5pPr>
              <a:buClr>
                <a:schemeClr val="accent1"/>
              </a:buClr>
              <a:defRPr sz="1400">
                <a:latin typeface="+mn-lt"/>
              </a:defRPr>
            </a:lvl5pPr>
          </a:lstStyle>
          <a:p>
            <a:pPr lvl="0"/>
            <a:r>
              <a:rPr lang="en-GB" dirty="0"/>
              <a:t>Click to add text                Enter + TAB to view next text style                                   SHIFT + TAB to view previous text style                                 Or insert imagery, illustrations, charts or graphs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" name="Date_DateCustomB">
            <a:extLst>
              <a:ext uri="{FF2B5EF4-FFF2-40B4-BE49-F238E27FC236}">
                <a16:creationId xmlns:a16="http://schemas.microsoft.com/office/drawing/2014/main" id="{965D0796-CB6A-72AB-C301-C07573F67B4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LD_PresentationTitle">
            <a:extLst>
              <a:ext uri="{FF2B5EF4-FFF2-40B4-BE49-F238E27FC236}">
                <a16:creationId xmlns:a16="http://schemas.microsoft.com/office/drawing/2014/main" id="{DDF8FB04-4E1D-66DB-12E3-CA98EFD7896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A39EA-CA4E-9EDB-78C7-2F437637CEF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400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5474" userDrawn="1">
          <p15:clr>
            <a:srgbClr val="A4A3A4"/>
          </p15:clr>
        </p15:guide>
        <p15:guide id="6" pos="2560" userDrawn="1">
          <p15:clr>
            <a:srgbClr val="A4A3A4"/>
          </p15:clr>
        </p15:guide>
        <p15:guide id="7" pos="2789" userDrawn="1">
          <p15:clr>
            <a:srgbClr val="A4A3A4"/>
          </p15:clr>
        </p15:guide>
        <p15:guide id="8" pos="4891" userDrawn="1">
          <p15:clr>
            <a:srgbClr val="A4A3A4"/>
          </p15:clr>
        </p15:guide>
        <p15:guide id="9" pos="5120" userDrawn="1">
          <p15:clr>
            <a:srgbClr val="A4A3A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27075" y="365125"/>
            <a:ext cx="7961612" cy="104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 dirty="0"/>
              <a:t>This space is for your headline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727074" y="1636712"/>
            <a:ext cx="2414013" cy="4572000"/>
          </a:xfrm>
        </p:spPr>
        <p:txBody>
          <a:bodyPr/>
          <a:lstStyle>
            <a:lvl1pPr>
              <a:buClr>
                <a:schemeClr val="accent1"/>
              </a:buClr>
              <a:defRPr sz="1800">
                <a:latin typeface="+mn-lt"/>
              </a:defRPr>
            </a:lvl1pPr>
            <a:lvl2pPr>
              <a:buClr>
                <a:schemeClr val="accent1"/>
              </a:buClr>
              <a:defRPr sz="1600">
                <a:latin typeface="+mn-lt"/>
              </a:defRPr>
            </a:lvl2pPr>
            <a:lvl3pPr>
              <a:buClr>
                <a:schemeClr val="accent1"/>
              </a:buClr>
              <a:defRPr sz="1800">
                <a:latin typeface="+mn-lt"/>
              </a:defRPr>
            </a:lvl3pPr>
            <a:lvl4pPr>
              <a:buClr>
                <a:schemeClr val="accent1"/>
              </a:buClr>
              <a:defRPr sz="1600">
                <a:latin typeface="+mn-lt"/>
              </a:defRPr>
            </a:lvl4pPr>
            <a:lvl5pPr>
              <a:buClr>
                <a:schemeClr val="accent1"/>
              </a:buClr>
              <a:defRPr sz="1400">
                <a:latin typeface="+mn-lt"/>
              </a:defRPr>
            </a:lvl5pPr>
          </a:lstStyle>
          <a:p>
            <a:pPr lvl="0"/>
            <a:r>
              <a:rPr lang="en-GB" dirty="0"/>
              <a:t>Click to add text  Enter + TAB to view next text style  SHIFT + TAB to view previous text style     Or insert imagery, illustrations, charts or graphs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8" name="Content Placeholder 3"/>
          <p:cNvSpPr>
            <a:spLocks noGrp="1"/>
          </p:cNvSpPr>
          <p:nvPr>
            <p:ph sz="quarter" idx="15" hasCustomPrompt="1"/>
          </p:nvPr>
        </p:nvSpPr>
        <p:spPr>
          <a:xfrm>
            <a:off x="3500629" y="1636712"/>
            <a:ext cx="2415600" cy="4572000"/>
          </a:xfrm>
        </p:spPr>
        <p:txBody>
          <a:bodyPr/>
          <a:lstStyle>
            <a:lvl1pPr>
              <a:buClr>
                <a:schemeClr val="accent1"/>
              </a:buClr>
              <a:defRPr sz="1800">
                <a:latin typeface="+mn-lt"/>
              </a:defRPr>
            </a:lvl1pPr>
            <a:lvl2pPr>
              <a:buClr>
                <a:schemeClr val="accent1"/>
              </a:buClr>
              <a:defRPr sz="1600">
                <a:latin typeface="+mn-lt"/>
              </a:defRPr>
            </a:lvl2pPr>
            <a:lvl3pPr>
              <a:buClr>
                <a:schemeClr val="accent1"/>
              </a:buClr>
              <a:defRPr sz="1800">
                <a:latin typeface="+mn-lt"/>
              </a:defRPr>
            </a:lvl3pPr>
            <a:lvl4pPr>
              <a:buClr>
                <a:schemeClr val="accent1"/>
              </a:buClr>
              <a:defRPr sz="1600">
                <a:latin typeface="+mn-lt"/>
              </a:defRPr>
            </a:lvl4pPr>
            <a:lvl5pPr>
              <a:buClr>
                <a:schemeClr val="accent1"/>
              </a:buClr>
              <a:defRPr sz="1400">
                <a:latin typeface="+mn-lt"/>
              </a:defRPr>
            </a:lvl5pPr>
          </a:lstStyle>
          <a:p>
            <a:pPr lvl="0"/>
            <a:r>
              <a:rPr lang="en-GB" dirty="0"/>
              <a:t>Click to add text  Enter + TAB to view next text style  SHIFT + TAB to view previous text style     Or insert imagery, illustrations, charts or graphs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quarter" idx="16" hasCustomPrompt="1"/>
          </p:nvPr>
        </p:nvSpPr>
        <p:spPr>
          <a:xfrm>
            <a:off x="6275770" y="1636712"/>
            <a:ext cx="2415600" cy="4572000"/>
          </a:xfrm>
        </p:spPr>
        <p:txBody>
          <a:bodyPr/>
          <a:lstStyle>
            <a:lvl1pPr>
              <a:buClr>
                <a:schemeClr val="accent1"/>
              </a:buClr>
              <a:defRPr sz="1800">
                <a:latin typeface="+mn-lt"/>
              </a:defRPr>
            </a:lvl1pPr>
            <a:lvl2pPr>
              <a:buClr>
                <a:schemeClr val="accent1"/>
              </a:buClr>
              <a:defRPr sz="1600">
                <a:latin typeface="+mn-lt"/>
              </a:defRPr>
            </a:lvl2pPr>
            <a:lvl3pPr>
              <a:buClr>
                <a:schemeClr val="accent1"/>
              </a:buClr>
              <a:defRPr sz="1800">
                <a:latin typeface="+mn-lt"/>
              </a:defRPr>
            </a:lvl3pPr>
            <a:lvl4pPr>
              <a:buClr>
                <a:schemeClr val="accent1"/>
              </a:buClr>
              <a:defRPr sz="1600">
                <a:latin typeface="+mn-lt"/>
              </a:defRPr>
            </a:lvl4pPr>
            <a:lvl5pPr>
              <a:buClr>
                <a:schemeClr val="accent1"/>
              </a:buClr>
              <a:defRPr sz="1400">
                <a:latin typeface="+mn-lt"/>
              </a:defRPr>
            </a:lvl5pPr>
          </a:lstStyle>
          <a:p>
            <a:pPr lvl="0"/>
            <a:r>
              <a:rPr lang="en-GB" dirty="0"/>
              <a:t>Click to add text  Enter + TAB to view next text style  SHIFT + TAB to view previous text style     Or insert imagery, illustrations, charts or graphs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9050912" y="1636712"/>
            <a:ext cx="2415600" cy="4572000"/>
          </a:xfrm>
        </p:spPr>
        <p:txBody>
          <a:bodyPr/>
          <a:lstStyle>
            <a:lvl1pPr>
              <a:buClr>
                <a:schemeClr val="accent1"/>
              </a:buClr>
              <a:defRPr sz="1800">
                <a:latin typeface="+mn-lt"/>
              </a:defRPr>
            </a:lvl1pPr>
            <a:lvl2pPr>
              <a:buClr>
                <a:schemeClr val="accent1"/>
              </a:buClr>
              <a:defRPr sz="1600">
                <a:latin typeface="+mn-lt"/>
              </a:defRPr>
            </a:lvl2pPr>
            <a:lvl3pPr>
              <a:buClr>
                <a:schemeClr val="accent1"/>
              </a:buClr>
              <a:defRPr sz="1800">
                <a:latin typeface="+mn-lt"/>
              </a:defRPr>
            </a:lvl3pPr>
            <a:lvl4pPr>
              <a:buClr>
                <a:schemeClr val="accent1"/>
              </a:buClr>
              <a:defRPr sz="1600">
                <a:latin typeface="+mn-lt"/>
              </a:defRPr>
            </a:lvl4pPr>
            <a:lvl5pPr>
              <a:buClr>
                <a:schemeClr val="accent1"/>
              </a:buClr>
              <a:defRPr sz="1400">
                <a:latin typeface="+mn-lt"/>
              </a:defRPr>
            </a:lvl5pPr>
          </a:lstStyle>
          <a:p>
            <a:pPr lvl="0"/>
            <a:r>
              <a:rPr lang="en-GB" dirty="0"/>
              <a:t>Click to add text  Enter + TAB to view next text style  SHIFT + TAB to view previous text style     Or insert imagery, illustrations, charts or graphs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" name="Date_DateCustomB">
            <a:extLst>
              <a:ext uri="{FF2B5EF4-FFF2-40B4-BE49-F238E27FC236}">
                <a16:creationId xmlns:a16="http://schemas.microsoft.com/office/drawing/2014/main" id="{8F76CC05-ED89-FA9E-F3AB-B7A298C8538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LD_PresentationTitle">
            <a:extLst>
              <a:ext uri="{FF2B5EF4-FFF2-40B4-BE49-F238E27FC236}">
                <a16:creationId xmlns:a16="http://schemas.microsoft.com/office/drawing/2014/main" id="{542A3380-B976-0379-7A05-D49EC45EBC8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D74EC4-55E6-E4C1-7084-4490BEE0F04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446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80" userDrawn="1">
          <p15:clr>
            <a:srgbClr val="A4A3A4"/>
          </p15:clr>
        </p15:guide>
        <p15:guide id="2" pos="2205" userDrawn="1">
          <p15:clr>
            <a:srgbClr val="A4A3A4"/>
          </p15:clr>
        </p15:guide>
        <p15:guide id="3" pos="3728" userDrawn="1">
          <p15:clr>
            <a:srgbClr val="A4A3A4"/>
          </p15:clr>
        </p15:guide>
        <p15:guide id="4" pos="3953" userDrawn="1">
          <p15:clr>
            <a:srgbClr val="A4A3A4"/>
          </p15:clr>
        </p15:guide>
        <p15:guide id="5" pos="5476" userDrawn="1">
          <p15:clr>
            <a:srgbClr val="A4A3A4"/>
          </p15:clr>
        </p15:guide>
        <p15:guide id="6" pos="5698" userDrawn="1">
          <p15:clr>
            <a:srgbClr val="A4A3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28814" y="365126"/>
            <a:ext cx="7959573" cy="5841294"/>
          </a:xfrm>
        </p:spPr>
        <p:txBody>
          <a:bodyPr>
            <a:noAutofit/>
          </a:bodyPr>
          <a:lstStyle>
            <a:lvl1pPr>
              <a:lnSpc>
                <a:spcPct val="82000"/>
              </a:lnSpc>
              <a:defRPr sz="36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This space is meant for statements</a:t>
            </a:r>
            <a:endParaRPr lang="en-GB" dirty="0"/>
          </a:p>
        </p:txBody>
      </p:sp>
      <p:sp>
        <p:nvSpPr>
          <p:cNvPr id="2" name="Date_DateCustomB">
            <a:extLst>
              <a:ext uri="{FF2B5EF4-FFF2-40B4-BE49-F238E27FC236}">
                <a16:creationId xmlns:a16="http://schemas.microsoft.com/office/drawing/2014/main" id="{2C661578-A49E-B731-EF5C-92887CB0A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LD_PresentationTitle">
            <a:extLst>
              <a:ext uri="{FF2B5EF4-FFF2-40B4-BE49-F238E27FC236}">
                <a16:creationId xmlns:a16="http://schemas.microsoft.com/office/drawing/2014/main" id="{BC79992E-DB6F-6F9C-2330-FAD864B3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45E77-8236-667E-6ABD-EECBA7E81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3265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5473" userDrawn="1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with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27075" y="365125"/>
            <a:ext cx="3336925" cy="5834124"/>
          </a:xfrm>
        </p:spPr>
        <p:txBody>
          <a:bodyPr>
            <a:noAutofit/>
          </a:bodyPr>
          <a:lstStyle>
            <a:lvl1pPr>
              <a:defRPr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This space is for your headline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9AD4C-E3F9-38BA-32C4-230C15D97F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7538" y="365125"/>
            <a:ext cx="7038974" cy="58435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>
                <a:effectLst/>
              </a:rPr>
              <a:t>This space is for your copy</a:t>
            </a:r>
            <a:endParaRPr lang="en-GB" dirty="0"/>
          </a:p>
        </p:txBody>
      </p:sp>
      <p:sp>
        <p:nvSpPr>
          <p:cNvPr id="2" name="Date_DateCustomB">
            <a:extLst>
              <a:ext uri="{FF2B5EF4-FFF2-40B4-BE49-F238E27FC236}">
                <a16:creationId xmlns:a16="http://schemas.microsoft.com/office/drawing/2014/main" id="{F75C77F2-C852-B8EB-A4E5-A3B7D6877979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LD_PresentationTitle">
            <a:extLst>
              <a:ext uri="{FF2B5EF4-FFF2-40B4-BE49-F238E27FC236}">
                <a16:creationId xmlns:a16="http://schemas.microsoft.com/office/drawing/2014/main" id="{B79F2DA3-F9D7-0410-124C-B29809761A5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B0283E-311B-D499-FB78-D0961205EF6E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9213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560" userDrawn="1">
          <p15:clr>
            <a:srgbClr val="A4A3A4"/>
          </p15:clr>
        </p15:guide>
        <p15:guide id="4" pos="2789" userDrawn="1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D1BFA53-270D-524F-74E4-285012A8A8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This space is for your headline </a:t>
            </a:r>
          </a:p>
        </p:txBody>
      </p:sp>
      <p:sp>
        <p:nvSpPr>
          <p:cNvPr id="5" name="Date_DateCustomB">
            <a:extLst>
              <a:ext uri="{FF2B5EF4-FFF2-40B4-BE49-F238E27FC236}">
                <a16:creationId xmlns:a16="http://schemas.microsoft.com/office/drawing/2014/main" id="{DBB594EA-1FEF-DC40-A3A8-4BA43111A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LD_PresentationTitle">
            <a:extLst>
              <a:ext uri="{FF2B5EF4-FFF2-40B4-BE49-F238E27FC236}">
                <a16:creationId xmlns:a16="http://schemas.microsoft.com/office/drawing/2014/main" id="{F8A17A95-8524-059D-1497-74EC656DB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D51DF-2C28-847C-7D49-78C25C015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99981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FD3A2E5-54B5-461F-20A8-AE3486C275BE}"/>
              </a:ext>
            </a:extLst>
          </p:cNvPr>
          <p:cNvSpPr/>
          <p:nvPr userDrawn="1"/>
        </p:nvSpPr>
        <p:spPr>
          <a:xfrm>
            <a:off x="0" y="6520387"/>
            <a:ext cx="612000" cy="18000"/>
          </a:xfrm>
          <a:prstGeom prst="rect">
            <a:avLst/>
          </a:prstGeom>
          <a:solidFill>
            <a:srgbClr val="00A2B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B73C2F9-12A4-ED6E-C1A3-14351CF2280F}"/>
              </a:ext>
            </a:extLst>
          </p:cNvPr>
          <p:cNvSpPr/>
          <p:nvPr userDrawn="1"/>
        </p:nvSpPr>
        <p:spPr>
          <a:xfrm>
            <a:off x="6275388" y="6200775"/>
            <a:ext cx="5916612" cy="657225"/>
          </a:xfrm>
          <a:prstGeom prst="rect">
            <a:avLst/>
          </a:prstGeom>
          <a:solidFill>
            <a:srgbClr val="F4F5F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/>
          </a:p>
        </p:txBody>
      </p:sp>
      <p:pic>
        <p:nvPicPr>
          <p:cNvPr id="7" name="Logo emf">
            <a:extLst>
              <a:ext uri="{FF2B5EF4-FFF2-40B4-BE49-F238E27FC236}">
                <a16:creationId xmlns:a16="http://schemas.microsoft.com/office/drawing/2014/main" id="{9323A544-0DC9-CE5E-417C-7774D72B28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3699" y="6415040"/>
            <a:ext cx="914401" cy="205682"/>
          </a:xfrm>
          <a:prstGeom prst="rect">
            <a:avLst/>
          </a:prstGeom>
        </p:spPr>
      </p:pic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A620124C-7B37-8A43-8EDA-F5AB6C4E3B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75388" y="0"/>
            <a:ext cx="5916612" cy="6208713"/>
          </a:xfrm>
          <a:prstGeom prst="rect">
            <a:avLst/>
          </a:prstGeom>
          <a:solidFill>
            <a:schemeClr val="accent5"/>
          </a:solidFill>
        </p:spPr>
        <p:txBody>
          <a:bodyPr lIns="144000" tIns="72000" rIns="144000" anchor="t" anchorCtr="0">
            <a:noAutofit/>
          </a:bodyPr>
          <a:lstStyle>
            <a:lvl1pPr marL="0" indent="0" algn="l">
              <a:buNone/>
              <a:defRPr sz="1800">
                <a:solidFill>
                  <a:srgbClr val="F17E64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Click on this space, then access the Coloplast tab to view and add an image from our </a:t>
            </a:r>
            <a:r>
              <a:rPr lang="en-GB" dirty="0" err="1">
                <a:effectLst/>
              </a:rPr>
              <a:t>Templafy</a:t>
            </a:r>
            <a:r>
              <a:rPr lang="en-GB" dirty="0">
                <a:effectLst/>
              </a:rPr>
              <a:t> library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A32EE7-ABD2-A62C-E60A-0AB7E3E2F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815" y="365125"/>
            <a:ext cx="4826642" cy="1044575"/>
          </a:xfrm>
        </p:spPr>
        <p:txBody>
          <a:bodyPr/>
          <a:lstStyle/>
          <a:p>
            <a:r>
              <a:rPr lang="en-GB" dirty="0"/>
              <a:t>This space is for your headline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D7176C0-B338-F082-B4FD-B0E65C9C9E5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8815" y="1636713"/>
            <a:ext cx="4827435" cy="4571999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>
                <a:effectLst/>
              </a:rPr>
              <a:t>This space is for your copy</a:t>
            </a:r>
            <a:endParaRPr lang="en-GB" dirty="0"/>
          </a:p>
        </p:txBody>
      </p:sp>
      <p:sp>
        <p:nvSpPr>
          <p:cNvPr id="9" name="Date_DateCustomB">
            <a:extLst>
              <a:ext uri="{FF2B5EF4-FFF2-40B4-BE49-F238E27FC236}">
                <a16:creationId xmlns:a16="http://schemas.microsoft.com/office/drawing/2014/main" id="{C9BBD1B0-F775-40BE-5F52-31C731B6C3BC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FLD_PresentationTitle">
            <a:extLst>
              <a:ext uri="{FF2B5EF4-FFF2-40B4-BE49-F238E27FC236}">
                <a16:creationId xmlns:a16="http://schemas.microsoft.com/office/drawing/2014/main" id="{67B3244D-C0DA-E839-31EA-1CCE69C2603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064DDB07-3EF1-4F08-1176-2F0CE9F82CB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5174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953" userDrawn="1">
          <p15:clr>
            <a:srgbClr val="A4A3A4"/>
          </p15:clr>
        </p15:guide>
        <p15:guide id="4" pos="3500" userDrawn="1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_DateCustomB">
            <a:extLst>
              <a:ext uri="{FF2B5EF4-FFF2-40B4-BE49-F238E27FC236}">
                <a16:creationId xmlns:a16="http://schemas.microsoft.com/office/drawing/2014/main" id="{43440DF8-1325-D51A-6356-D463BAE444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8811" y="360000"/>
            <a:ext cx="2414438" cy="21610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rgbClr val="213D46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FLD_PresentationTitle">
            <a:extLst>
              <a:ext uri="{FF2B5EF4-FFF2-40B4-BE49-F238E27FC236}">
                <a16:creationId xmlns:a16="http://schemas.microsoft.com/office/drawing/2014/main" id="{4B6F80E8-E49E-A338-DC29-048292020B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728813" y="1636713"/>
            <a:ext cx="6662589" cy="204248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3000"/>
              </a:lnSpc>
              <a:defRPr sz="6000" b="0" i="0">
                <a:solidFill>
                  <a:srgbClr val="213D46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This space is for your main headline</a:t>
            </a:r>
            <a:endParaRPr lang="en-GB" dirty="0"/>
          </a:p>
        </p:txBody>
      </p:sp>
      <p:sp>
        <p:nvSpPr>
          <p:cNvPr id="15" name="FLD_PresentationSubtitle">
            <a:extLst>
              <a:ext uri="{FF2B5EF4-FFF2-40B4-BE49-F238E27FC236}">
                <a16:creationId xmlns:a16="http://schemas.microsoft.com/office/drawing/2014/main" id="{719BD6D3-0AE7-C9ED-DAF7-536FE84EC2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728811" y="3842361"/>
            <a:ext cx="6662589" cy="75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 i="0">
                <a:solidFill>
                  <a:srgbClr val="213D46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i="0">
                <a:solidFill>
                  <a:srgbClr val="404040"/>
                </a:solidFill>
              </a:defRPr>
            </a:lvl2pPr>
            <a:lvl3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GB" dirty="0">
                <a:effectLst/>
              </a:rPr>
              <a:t>This space is for a descriptor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C17C64-79D9-8EB8-E437-5DE417F0EA39}"/>
              </a:ext>
            </a:extLst>
          </p:cNvPr>
          <p:cNvSpPr/>
          <p:nvPr userDrawn="1"/>
        </p:nvSpPr>
        <p:spPr>
          <a:xfrm>
            <a:off x="0" y="6208713"/>
            <a:ext cx="12192000" cy="649287"/>
          </a:xfrm>
          <a:prstGeom prst="rect">
            <a:avLst/>
          </a:prstGeom>
          <a:solidFill>
            <a:srgbClr val="00A2B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5403798-BC73-E902-59A9-A12DC83A9C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8815" y="6469856"/>
            <a:ext cx="6769100" cy="127000"/>
          </a:xfrm>
          <a:prstGeom prst="rect">
            <a:avLst/>
          </a:prstGeom>
        </p:spPr>
      </p:pic>
      <p:pic>
        <p:nvPicPr>
          <p:cNvPr id="3" name="LogoWhite EMF">
            <a:extLst>
              <a:ext uri="{FF2B5EF4-FFF2-40B4-BE49-F238E27FC236}">
                <a16:creationId xmlns:a16="http://schemas.microsoft.com/office/drawing/2014/main" id="{AECD2284-82DE-8434-4345-FB487793C1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5400" y="6380343"/>
            <a:ext cx="1360488" cy="306024"/>
          </a:xfrm>
          <a:prstGeom prst="rect">
            <a:avLst/>
          </a:prstGeom>
        </p:spPr>
      </p:pic>
      <p:sp>
        <p:nvSpPr>
          <p:cNvPr id="11" name="Footer Placeholder 3" hidden="1">
            <a:extLst>
              <a:ext uri="{FF2B5EF4-FFF2-40B4-BE49-F238E27FC236}">
                <a16:creationId xmlns:a16="http://schemas.microsoft.com/office/drawing/2014/main" id="{9FBC5561-72A3-1C73-4347-778E91D32E80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4" hidden="1">
            <a:extLst>
              <a:ext uri="{FF2B5EF4-FFF2-40B4-BE49-F238E27FC236}">
                <a16:creationId xmlns:a16="http://schemas.microsoft.com/office/drawing/2014/main" id="{E226F580-C34A-8FAF-892F-F70388AFB3C8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147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118">
          <p15:clr>
            <a:srgbClr val="FBAE40"/>
          </p15:clr>
        </p15:guide>
        <p15:guide id="5" pos="465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E91C616-FB86-3DFA-86B9-2C99B4F0197C}"/>
              </a:ext>
            </a:extLst>
          </p:cNvPr>
          <p:cNvSpPr/>
          <p:nvPr userDrawn="1"/>
        </p:nvSpPr>
        <p:spPr>
          <a:xfrm>
            <a:off x="0" y="6520387"/>
            <a:ext cx="612000" cy="18000"/>
          </a:xfrm>
          <a:prstGeom prst="rect">
            <a:avLst/>
          </a:prstGeom>
          <a:solidFill>
            <a:srgbClr val="00A2B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17390B9-332C-E5CE-DF64-703ECB861902}"/>
              </a:ext>
            </a:extLst>
          </p:cNvPr>
          <p:cNvSpPr/>
          <p:nvPr userDrawn="1"/>
        </p:nvSpPr>
        <p:spPr>
          <a:xfrm>
            <a:off x="8125712" y="6200775"/>
            <a:ext cx="4066288" cy="657225"/>
          </a:xfrm>
          <a:prstGeom prst="rect">
            <a:avLst/>
          </a:prstGeom>
          <a:solidFill>
            <a:srgbClr val="F4F5F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/>
          </a:p>
        </p:txBody>
      </p:sp>
      <p:pic>
        <p:nvPicPr>
          <p:cNvPr id="14" name="Logo emf">
            <a:extLst>
              <a:ext uri="{FF2B5EF4-FFF2-40B4-BE49-F238E27FC236}">
                <a16:creationId xmlns:a16="http://schemas.microsoft.com/office/drawing/2014/main" id="{BFECDBD9-15AC-B0A0-0631-90752E42C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3699" y="6415040"/>
            <a:ext cx="914401" cy="205682"/>
          </a:xfrm>
          <a:prstGeom prst="rect">
            <a:avLst/>
          </a:prstGeom>
        </p:spPr>
      </p:pic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A620124C-7B37-8A43-8EDA-F5AB6C4E3B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5712" y="0"/>
            <a:ext cx="4066288" cy="6208713"/>
          </a:xfrm>
          <a:prstGeom prst="rect">
            <a:avLst/>
          </a:prstGeom>
          <a:solidFill>
            <a:schemeClr val="accent5"/>
          </a:solidFill>
        </p:spPr>
        <p:txBody>
          <a:bodyPr lIns="144000" tIns="72000" rIns="144000" anchor="t" anchorCtr="0">
            <a:noAutofit/>
          </a:bodyPr>
          <a:lstStyle>
            <a:lvl1pPr marL="0" indent="0" algn="l">
              <a:buNone/>
              <a:defRPr sz="1800">
                <a:solidFill>
                  <a:srgbClr val="F17E64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Click on this space, then access the Coloplast tab to view and add an image from our </a:t>
            </a:r>
            <a:r>
              <a:rPr lang="en-GB" dirty="0" err="1">
                <a:effectLst/>
              </a:rPr>
              <a:t>Templafy</a:t>
            </a:r>
            <a:r>
              <a:rPr lang="en-GB" dirty="0">
                <a:effectLst/>
              </a:rPr>
              <a:t> library</a:t>
            </a:r>
            <a:endParaRPr lang="en-GB" noProof="0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F9ECF40-A874-CCED-7E59-41796E45DC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815" y="365125"/>
            <a:ext cx="6662586" cy="1044575"/>
          </a:xfrm>
        </p:spPr>
        <p:txBody>
          <a:bodyPr/>
          <a:lstStyle/>
          <a:p>
            <a:r>
              <a:rPr lang="en-GB" dirty="0"/>
              <a:t>This space is for your headline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7BCBA17-9ADE-96BE-E77B-E917A08F5C2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8815" y="1636713"/>
            <a:ext cx="6662585" cy="4571999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>
                <a:effectLst/>
              </a:rPr>
              <a:t>This space is for your copy</a:t>
            </a:r>
            <a:endParaRPr lang="en-GB" dirty="0"/>
          </a:p>
        </p:txBody>
      </p:sp>
      <p:sp>
        <p:nvSpPr>
          <p:cNvPr id="7" name="Date_DateCustomB">
            <a:extLst>
              <a:ext uri="{FF2B5EF4-FFF2-40B4-BE49-F238E27FC236}">
                <a16:creationId xmlns:a16="http://schemas.microsoft.com/office/drawing/2014/main" id="{46A03263-1296-95E7-6F7D-3E83809819A0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LD_PresentationTitle">
            <a:extLst>
              <a:ext uri="{FF2B5EF4-FFF2-40B4-BE49-F238E27FC236}">
                <a16:creationId xmlns:a16="http://schemas.microsoft.com/office/drawing/2014/main" id="{60A36DE3-06FD-6F4C-CBF6-88470EE0252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949390-2E8C-45DF-9379-4A23E43950F0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556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110" userDrawn="1">
          <p15:clr>
            <a:srgbClr val="A4A3A4"/>
          </p15:clr>
        </p15:guide>
        <p15:guide id="5" pos="4656" userDrawn="1">
          <p15:clr>
            <a:srgbClr val="A4A3A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AB5D0E-C8C7-14FB-1A43-35F70D1B1D68}"/>
              </a:ext>
            </a:extLst>
          </p:cNvPr>
          <p:cNvSpPr/>
          <p:nvPr userDrawn="1"/>
        </p:nvSpPr>
        <p:spPr>
          <a:xfrm>
            <a:off x="0" y="6520387"/>
            <a:ext cx="612000" cy="18000"/>
          </a:xfrm>
          <a:prstGeom prst="rect">
            <a:avLst/>
          </a:prstGeom>
          <a:solidFill>
            <a:srgbClr val="00A2B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059871-ABA1-1082-46F1-76CA62E0745A}"/>
              </a:ext>
            </a:extLst>
          </p:cNvPr>
          <p:cNvSpPr/>
          <p:nvPr userDrawn="1"/>
        </p:nvSpPr>
        <p:spPr>
          <a:xfrm>
            <a:off x="4440238" y="0"/>
            <a:ext cx="7751762" cy="6858000"/>
          </a:xfrm>
          <a:prstGeom prst="rect">
            <a:avLst/>
          </a:prstGeom>
          <a:solidFill>
            <a:srgbClr val="F4F5F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/>
          </a:p>
        </p:txBody>
      </p:sp>
      <p:pic>
        <p:nvPicPr>
          <p:cNvPr id="9" name="Logo emf">
            <a:extLst>
              <a:ext uri="{FF2B5EF4-FFF2-40B4-BE49-F238E27FC236}">
                <a16:creationId xmlns:a16="http://schemas.microsoft.com/office/drawing/2014/main" id="{9BB87462-893A-FD10-B57C-277D135227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3699" y="6415040"/>
            <a:ext cx="914401" cy="20568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B33E72F-125E-B426-38DE-DB3075B9CC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815" y="365125"/>
            <a:ext cx="2990698" cy="1044575"/>
          </a:xfrm>
        </p:spPr>
        <p:txBody>
          <a:bodyPr/>
          <a:lstStyle/>
          <a:p>
            <a:r>
              <a:rPr lang="en-GB" dirty="0"/>
              <a:t>This space is for your headline 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D54E2DB-D36D-EBE2-1D5C-89469993B5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8816" y="1636713"/>
            <a:ext cx="2990698" cy="4571999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>
                <a:effectLst/>
              </a:rPr>
              <a:t>This space is for your copy</a:t>
            </a:r>
            <a:endParaRPr lang="en-GB" dirty="0"/>
          </a:p>
        </p:txBody>
      </p:sp>
      <p:sp>
        <p:nvSpPr>
          <p:cNvPr id="4" name="Date_DateCustomB">
            <a:extLst>
              <a:ext uri="{FF2B5EF4-FFF2-40B4-BE49-F238E27FC236}">
                <a16:creationId xmlns:a16="http://schemas.microsoft.com/office/drawing/2014/main" id="{659E300E-0ED4-342B-4989-5DD78ED6A5C2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LD_PresentationTitle">
            <a:extLst>
              <a:ext uri="{FF2B5EF4-FFF2-40B4-BE49-F238E27FC236}">
                <a16:creationId xmlns:a16="http://schemas.microsoft.com/office/drawing/2014/main" id="{34FDB44D-C0D8-5A50-8788-0EEAB22A27CC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213D46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6BC7FB-724D-AFB1-4415-3B25351A329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2F7C09-F429-FD45-8A45-E2E8D735C8D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4084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797" userDrawn="1">
          <p15:clr>
            <a:srgbClr val="A4A3A4"/>
          </p15:clr>
        </p15:guide>
        <p15:guide id="4" pos="2343" userDrawn="1">
          <p15:clr>
            <a:srgbClr val="A4A3A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B73C2F9-12A4-ED6E-C1A3-14351CF2280F}"/>
              </a:ext>
            </a:extLst>
          </p:cNvPr>
          <p:cNvSpPr/>
          <p:nvPr userDrawn="1"/>
        </p:nvSpPr>
        <p:spPr>
          <a:xfrm>
            <a:off x="0" y="6200775"/>
            <a:ext cx="5916612" cy="657225"/>
          </a:xfrm>
          <a:prstGeom prst="rect">
            <a:avLst/>
          </a:prstGeom>
          <a:solidFill>
            <a:srgbClr val="F4F5F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/>
          </a:p>
        </p:txBody>
      </p:sp>
      <p:pic>
        <p:nvPicPr>
          <p:cNvPr id="7" name="Logo emf">
            <a:extLst>
              <a:ext uri="{FF2B5EF4-FFF2-40B4-BE49-F238E27FC236}">
                <a16:creationId xmlns:a16="http://schemas.microsoft.com/office/drawing/2014/main" id="{9323A544-0DC9-CE5E-417C-7774D72B28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3699" y="6415040"/>
            <a:ext cx="914401" cy="205682"/>
          </a:xfrm>
          <a:prstGeom prst="rect">
            <a:avLst/>
          </a:prstGeom>
        </p:spPr>
      </p:pic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A620124C-7B37-8A43-8EDA-F5AB6C4E3B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916612" cy="6208713"/>
          </a:xfrm>
          <a:prstGeom prst="rect">
            <a:avLst/>
          </a:prstGeom>
          <a:solidFill>
            <a:schemeClr val="accent5"/>
          </a:solidFill>
        </p:spPr>
        <p:txBody>
          <a:bodyPr lIns="144000" tIns="72000" rIns="144000" anchor="t" anchorCtr="0">
            <a:noAutofit/>
          </a:bodyPr>
          <a:lstStyle>
            <a:lvl1pPr marL="0" indent="0" algn="l">
              <a:buNone/>
              <a:defRPr sz="1800">
                <a:solidFill>
                  <a:srgbClr val="F17E64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Click on this space, then access the Coloplast tab to view and add an image from our </a:t>
            </a:r>
            <a:r>
              <a:rPr lang="en-GB" dirty="0" err="1">
                <a:effectLst/>
              </a:rPr>
              <a:t>Templafy</a:t>
            </a:r>
            <a:r>
              <a:rPr lang="en-GB" dirty="0">
                <a:effectLst/>
              </a:rPr>
              <a:t> library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A32EE7-ABD2-A62C-E60A-0AB7E3E2F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9078" y="365125"/>
            <a:ext cx="4826642" cy="1044575"/>
          </a:xfrm>
        </p:spPr>
        <p:txBody>
          <a:bodyPr/>
          <a:lstStyle/>
          <a:p>
            <a:r>
              <a:rPr lang="en-GB" dirty="0"/>
              <a:t>This space is for your headline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D7176C0-B338-F082-B4FD-B0E65C9C9E5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39078" y="1636713"/>
            <a:ext cx="4827435" cy="4571999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>
                <a:effectLst/>
              </a:rPr>
              <a:t>This space is for your copy</a:t>
            </a:r>
            <a:endParaRPr lang="en-GB" dirty="0"/>
          </a:p>
        </p:txBody>
      </p:sp>
      <p:sp>
        <p:nvSpPr>
          <p:cNvPr id="9" name="Date_DateCustomB">
            <a:extLst>
              <a:ext uri="{FF2B5EF4-FFF2-40B4-BE49-F238E27FC236}">
                <a16:creationId xmlns:a16="http://schemas.microsoft.com/office/drawing/2014/main" id="{C9BBD1B0-F775-40BE-5F52-31C731B6C3BC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EBF6ADD2-3F38-8149-BCBA-FCCF7A18B264}" type="datetime1">
              <a:rPr lang="pl-PL" smtClean="0"/>
              <a:t>25.01.2024</a:t>
            </a:fld>
            <a:endParaRPr lang="en-GB" dirty="0"/>
          </a:p>
        </p:txBody>
      </p:sp>
      <p:sp>
        <p:nvSpPr>
          <p:cNvPr id="11" name="FLD_PresentationTitle">
            <a:extLst>
              <a:ext uri="{FF2B5EF4-FFF2-40B4-BE49-F238E27FC236}">
                <a16:creationId xmlns:a16="http://schemas.microsoft.com/office/drawing/2014/main" id="{67B3244D-C0DA-E839-31EA-1CCE69C2603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064DDB07-3EF1-4F08-1176-2F0CE9F82CB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D3A2E5-54B5-461F-20A8-AE3486C275BE}"/>
              </a:ext>
            </a:extLst>
          </p:cNvPr>
          <p:cNvSpPr/>
          <p:nvPr userDrawn="1"/>
        </p:nvSpPr>
        <p:spPr>
          <a:xfrm>
            <a:off x="0" y="6520387"/>
            <a:ext cx="612000" cy="18000"/>
          </a:xfrm>
          <a:prstGeom prst="rect">
            <a:avLst/>
          </a:prstGeom>
          <a:solidFill>
            <a:srgbClr val="00A2B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585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4180">
          <p15:clr>
            <a:srgbClr val="A4A3A4"/>
          </p15:clr>
        </p15:guide>
        <p15:guide id="4" pos="3727">
          <p15:clr>
            <a:srgbClr val="A4A3A4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uoise quote slide 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18A9109-782C-986F-573B-FC4FEC6E1A9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112125" y="1636713"/>
            <a:ext cx="612000" cy="18000"/>
          </a:xfrm>
          <a:prstGeom prst="rect">
            <a:avLst/>
          </a:prstGeom>
          <a:solidFill>
            <a:srgbClr val="00A2BA"/>
          </a:solidFill>
          <a:ln>
            <a:noFill/>
          </a:ln>
        </p:spPr>
        <p:txBody>
          <a:bodyPr>
            <a:no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72D5E285-75D3-F541-9C29-EBDBF82B05AC}"/>
              </a:ext>
            </a:extLst>
          </p:cNvPr>
          <p:cNvSpPr>
            <a:spLocks noGrp="1"/>
          </p:cNvSpPr>
          <p:nvPr>
            <p:ph type="subTitle" idx="34" hasCustomPrompt="1"/>
          </p:nvPr>
        </p:nvSpPr>
        <p:spPr bwMode="black">
          <a:xfrm>
            <a:off x="727076" y="1636713"/>
            <a:ext cx="7024688" cy="457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3000" i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800" i="0">
                <a:solidFill>
                  <a:srgbClr val="171D20"/>
                </a:solidFill>
              </a:defRPr>
            </a:lvl2pPr>
            <a:lvl3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GB" dirty="0">
                <a:effectLst/>
              </a:rPr>
              <a:t>This space is for a long or short quote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A6059-3E77-B442-AABE-A8903156376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112125" y="1728907"/>
            <a:ext cx="3355527" cy="1004353"/>
          </a:xfrm>
        </p:spPr>
        <p:txBody>
          <a:bodyPr>
            <a:noAutofit/>
          </a:bodyPr>
          <a:lstStyle>
            <a:lvl1pPr marL="0" indent="0" fontAlgn="t">
              <a:spcBef>
                <a:spcPts val="0"/>
              </a:spcBef>
              <a:buNone/>
              <a:defRPr sz="11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GB" sz="1200" dirty="0">
                <a:effectLst/>
              </a:rPr>
              <a:t>Place here the author’s name and title</a:t>
            </a:r>
            <a:endParaRPr lang="en-GB" sz="1200" dirty="0"/>
          </a:p>
        </p:txBody>
      </p:sp>
      <p:sp>
        <p:nvSpPr>
          <p:cNvPr id="2" name="Date_DateCustomB">
            <a:extLst>
              <a:ext uri="{FF2B5EF4-FFF2-40B4-BE49-F238E27FC236}">
                <a16:creationId xmlns:a16="http://schemas.microsoft.com/office/drawing/2014/main" id="{DFC2F45B-C8DE-3EA9-7A91-99AB66EA7E81}"/>
              </a:ext>
            </a:extLst>
          </p:cNvPr>
          <p:cNvSpPr>
            <a:spLocks noGrp="1"/>
          </p:cNvSpPr>
          <p:nvPr>
            <p:ph type="dt" sz="half" idx="3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LD_PresentationTitle">
            <a:extLst>
              <a:ext uri="{FF2B5EF4-FFF2-40B4-BE49-F238E27FC236}">
                <a16:creationId xmlns:a16="http://schemas.microsoft.com/office/drawing/2014/main" id="{3226589A-0EFA-14D4-7DFF-8AEE0F53AD11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C6AC69-6229-AF16-5B03-905B0EA102A4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2815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110" userDrawn="1">
          <p15:clr>
            <a:srgbClr val="FBAE40"/>
          </p15:clr>
        </p15:guide>
        <p15:guide id="3" pos="4883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quote slide ">
    <p:bg>
      <p:bgPr>
        <a:solidFill>
          <a:srgbClr val="2743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26AF59A8-0BD0-576A-21A6-3D487218EF08}"/>
              </a:ext>
            </a:extLst>
          </p:cNvPr>
          <p:cNvSpPr/>
          <p:nvPr userDrawn="1"/>
        </p:nvSpPr>
        <p:spPr>
          <a:xfrm>
            <a:off x="3174" y="6520387"/>
            <a:ext cx="612000" cy="18000"/>
          </a:xfrm>
          <a:prstGeom prst="rect">
            <a:avLst/>
          </a:prstGeom>
          <a:solidFill>
            <a:srgbClr val="00A2B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/>
          </a:p>
        </p:txBody>
      </p:sp>
      <p:pic>
        <p:nvPicPr>
          <p:cNvPr id="4" name="Logo emf">
            <a:extLst>
              <a:ext uri="{FF2B5EF4-FFF2-40B4-BE49-F238E27FC236}">
                <a16:creationId xmlns:a16="http://schemas.microsoft.com/office/drawing/2014/main" id="{7A2F66D2-6006-DA3A-7335-474602222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370" y="6415641"/>
            <a:ext cx="909059" cy="204481"/>
          </a:xfrm>
          <a:prstGeom prst="rect">
            <a:avLst/>
          </a:prstGeom>
        </p:spPr>
      </p:pic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455E3D0-6DFC-2214-5781-B37D9E87E3C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112125" y="1636713"/>
            <a:ext cx="612000" cy="18000"/>
          </a:xfrm>
          <a:prstGeom prst="rect">
            <a:avLst/>
          </a:prstGeom>
          <a:solidFill>
            <a:srgbClr val="00A2BA"/>
          </a:solidFill>
          <a:ln>
            <a:noFill/>
          </a:ln>
        </p:spPr>
        <p:txBody>
          <a:bodyPr>
            <a:no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72D5E285-75D3-F541-9C29-EBDBF82B05AC}"/>
              </a:ext>
            </a:extLst>
          </p:cNvPr>
          <p:cNvSpPr>
            <a:spLocks noGrp="1"/>
          </p:cNvSpPr>
          <p:nvPr>
            <p:ph type="subTitle" idx="34" hasCustomPrompt="1"/>
          </p:nvPr>
        </p:nvSpPr>
        <p:spPr bwMode="black">
          <a:xfrm>
            <a:off x="727076" y="1636713"/>
            <a:ext cx="7024688" cy="457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3000" i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800" i="0">
                <a:solidFill>
                  <a:schemeClr val="bg1"/>
                </a:solidFill>
              </a:defRPr>
            </a:lvl2pPr>
            <a:lvl3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GB" dirty="0">
                <a:effectLst/>
              </a:rPr>
              <a:t>This space is for a long or short quote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A6059-3E77-B442-AABE-A8903156376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112125" y="1728907"/>
            <a:ext cx="3352799" cy="100435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GB" sz="1200" dirty="0">
                <a:effectLst/>
              </a:rPr>
              <a:t>Place here the author’s name and title</a:t>
            </a:r>
            <a:endParaRPr lang="en-GB" sz="1200" dirty="0"/>
          </a:p>
        </p:txBody>
      </p:sp>
      <p:sp>
        <p:nvSpPr>
          <p:cNvPr id="2" name="Date_DateCustomB">
            <a:extLst>
              <a:ext uri="{FF2B5EF4-FFF2-40B4-BE49-F238E27FC236}">
                <a16:creationId xmlns:a16="http://schemas.microsoft.com/office/drawing/2014/main" id="{3798CE55-9431-EB09-D212-3237EF6B05E8}"/>
              </a:ext>
            </a:extLst>
          </p:cNvPr>
          <p:cNvSpPr>
            <a:spLocks noGrp="1"/>
          </p:cNvSpPr>
          <p:nvPr>
            <p:ph type="dt" sz="half" idx="3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LD_PresentationTitle">
            <a:extLst>
              <a:ext uri="{FF2B5EF4-FFF2-40B4-BE49-F238E27FC236}">
                <a16:creationId xmlns:a16="http://schemas.microsoft.com/office/drawing/2014/main" id="{C5849319-374F-1DF8-EDD4-321840D73962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C9936-4AEF-C979-5171-AB3E5F5E88B4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684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110" userDrawn="1">
          <p15:clr>
            <a:srgbClr val="FBAE40"/>
          </p15:clr>
        </p15:guide>
        <p15:guide id="3" pos="4883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: Thank You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6E4B513-0E06-5231-65A4-9B45778910C2}"/>
              </a:ext>
            </a:extLst>
          </p:cNvPr>
          <p:cNvGrpSpPr/>
          <p:nvPr userDrawn="1"/>
        </p:nvGrpSpPr>
        <p:grpSpPr>
          <a:xfrm>
            <a:off x="3002983" y="2800350"/>
            <a:ext cx="5955030" cy="1257300"/>
            <a:chOff x="3157087" y="2800350"/>
            <a:chExt cx="5955030" cy="12573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71DF844-4646-874D-8493-7CA39DE66D82}"/>
                </a:ext>
              </a:extLst>
            </p:cNvPr>
            <p:cNvSpPr txBox="1"/>
            <p:nvPr userDrawn="1"/>
          </p:nvSpPr>
          <p:spPr>
            <a:xfrm>
              <a:off x="3157087" y="2800350"/>
              <a:ext cx="5955030" cy="12573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GB" sz="5600" dirty="0">
                  <a:solidFill>
                    <a:schemeClr val="tx1"/>
                  </a:solidFill>
                </a:rPr>
                <a:t>Thank you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3CACF46-99C1-54A9-D460-D5853C065554}"/>
                </a:ext>
              </a:extLst>
            </p:cNvPr>
            <p:cNvSpPr/>
            <p:nvPr userDrawn="1"/>
          </p:nvSpPr>
          <p:spPr>
            <a:xfrm rot="5400000">
              <a:off x="7907437" y="3601310"/>
              <a:ext cx="45719" cy="299962"/>
            </a:xfrm>
            <a:prstGeom prst="rect">
              <a:avLst/>
            </a:prstGeom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dirty="0" err="1"/>
            </a:p>
          </p:txBody>
        </p:sp>
      </p:grpSp>
      <p:pic>
        <p:nvPicPr>
          <p:cNvPr id="5" name="Logo emf">
            <a:extLst>
              <a:ext uri="{FF2B5EF4-FFF2-40B4-BE49-F238E27FC236}">
                <a16:creationId xmlns:a16="http://schemas.microsoft.com/office/drawing/2014/main" id="{8E0ED4DA-6A6A-1356-FD92-DBA06B1757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3699" y="6415040"/>
            <a:ext cx="914401" cy="205682"/>
          </a:xfrm>
          <a:prstGeom prst="rect">
            <a:avLst/>
          </a:prstGeom>
        </p:spPr>
      </p:pic>
      <p:sp>
        <p:nvSpPr>
          <p:cNvPr id="9" name="Date Placeholder 2" hidden="1">
            <a:extLst>
              <a:ext uri="{FF2B5EF4-FFF2-40B4-BE49-F238E27FC236}">
                <a16:creationId xmlns:a16="http://schemas.microsoft.com/office/drawing/2014/main" id="{6001CE86-E648-52F8-E667-DDD35EE1CFBE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0" name="Footer Placeholder 3" hidden="1">
            <a:extLst>
              <a:ext uri="{FF2B5EF4-FFF2-40B4-BE49-F238E27FC236}">
                <a16:creationId xmlns:a16="http://schemas.microsoft.com/office/drawing/2014/main" id="{28B5AB76-4491-0C7B-83C5-5A39CEA65A51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4" hidden="1">
            <a:extLst>
              <a:ext uri="{FF2B5EF4-FFF2-40B4-BE49-F238E27FC236}">
                <a16:creationId xmlns:a16="http://schemas.microsoft.com/office/drawing/2014/main" id="{23E2E672-70F7-1450-6534-20B33DEB72FE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0483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: Making life easier"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2BFACDF-05F7-75C1-A02C-105F8BC1C042}"/>
              </a:ext>
            </a:extLst>
          </p:cNvPr>
          <p:cNvGrpSpPr/>
          <p:nvPr userDrawn="1"/>
        </p:nvGrpSpPr>
        <p:grpSpPr>
          <a:xfrm>
            <a:off x="3213267" y="2868652"/>
            <a:ext cx="5649966" cy="1120698"/>
            <a:chOff x="3195470" y="2868652"/>
            <a:chExt cx="5649966" cy="112069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48A09D9-9C09-124C-B526-14941C80C04C}"/>
                </a:ext>
              </a:extLst>
            </p:cNvPr>
            <p:cNvSpPr txBox="1"/>
            <p:nvPr userDrawn="1"/>
          </p:nvSpPr>
          <p:spPr>
            <a:xfrm>
              <a:off x="3195470" y="2868652"/>
              <a:ext cx="5423209" cy="11206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5600" dirty="0">
                  <a:solidFill>
                    <a:schemeClr val="tx1"/>
                  </a:solidFill>
                </a:rPr>
                <a:t>Making life easier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F5998B1-EA1C-E6A1-68C3-1F95369D8D8A}"/>
                </a:ext>
              </a:extLst>
            </p:cNvPr>
            <p:cNvSpPr/>
            <p:nvPr userDrawn="1"/>
          </p:nvSpPr>
          <p:spPr>
            <a:xfrm rot="5400000">
              <a:off x="8672595" y="3616427"/>
              <a:ext cx="45719" cy="299962"/>
            </a:xfrm>
            <a:prstGeom prst="rect">
              <a:avLst/>
            </a:prstGeom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dirty="0" err="1"/>
            </a:p>
          </p:txBody>
        </p:sp>
      </p:grpSp>
      <p:pic>
        <p:nvPicPr>
          <p:cNvPr id="4" name="Logo emf">
            <a:extLst>
              <a:ext uri="{FF2B5EF4-FFF2-40B4-BE49-F238E27FC236}">
                <a16:creationId xmlns:a16="http://schemas.microsoft.com/office/drawing/2014/main" id="{914357D6-09C2-C66F-E1EC-F9B0699719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3699" y="6415040"/>
            <a:ext cx="914401" cy="205682"/>
          </a:xfrm>
          <a:prstGeom prst="rect">
            <a:avLst/>
          </a:prstGeom>
        </p:spPr>
      </p:pic>
      <p:sp>
        <p:nvSpPr>
          <p:cNvPr id="10" name="Date Placeholder 2" hidden="1">
            <a:extLst>
              <a:ext uri="{FF2B5EF4-FFF2-40B4-BE49-F238E27FC236}">
                <a16:creationId xmlns:a16="http://schemas.microsoft.com/office/drawing/2014/main" id="{91617453-D99D-6925-7355-14EFFC6B4842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1" name="Footer Placeholder 3" hidden="1">
            <a:extLst>
              <a:ext uri="{FF2B5EF4-FFF2-40B4-BE49-F238E27FC236}">
                <a16:creationId xmlns:a16="http://schemas.microsoft.com/office/drawing/2014/main" id="{FA45EA1A-D7A0-E23E-195F-9BB7EACF9A34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4" hidden="1">
            <a:extLst>
              <a:ext uri="{FF2B5EF4-FFF2-40B4-BE49-F238E27FC236}">
                <a16:creationId xmlns:a16="http://schemas.microsoft.com/office/drawing/2014/main" id="{796A84C5-89C5-B10E-E8F6-54909084B9DC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8143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ission, Vision, and Values ">
    <p:bg>
      <p:bgPr>
        <a:solidFill>
          <a:srgbClr val="00A2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F2DF74F-C40E-480F-ABDB-32945D8FFE47}"/>
              </a:ext>
            </a:extLst>
          </p:cNvPr>
          <p:cNvSpPr txBox="1"/>
          <p:nvPr userDrawn="1"/>
        </p:nvSpPr>
        <p:spPr>
          <a:xfrm>
            <a:off x="722313" y="365125"/>
            <a:ext cx="7042495" cy="14298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effectLst/>
                <a:latin typeface="Coloplast Medium" pitchFamily="2" charset="0"/>
              </a:rPr>
              <a:t>Mission</a:t>
            </a:r>
            <a:br>
              <a:rPr lang="en-GB" sz="1600" dirty="0">
                <a:solidFill>
                  <a:schemeClr val="bg1"/>
                </a:solidFill>
                <a:effectLst/>
              </a:rPr>
            </a:br>
            <a:r>
              <a:rPr lang="en-GB" sz="2800" dirty="0">
                <a:solidFill>
                  <a:schemeClr val="bg1"/>
                </a:solidFill>
                <a:effectLst/>
              </a:rPr>
              <a:t>Making life easier for people with</a:t>
            </a:r>
            <a:br>
              <a:rPr lang="en-GB" sz="2800" dirty="0">
                <a:solidFill>
                  <a:schemeClr val="bg1"/>
                </a:solidFill>
                <a:effectLst/>
              </a:rPr>
            </a:br>
            <a:r>
              <a:rPr lang="en-GB" sz="2800" dirty="0">
                <a:solidFill>
                  <a:schemeClr val="bg1"/>
                </a:solidFill>
                <a:effectLst/>
              </a:rPr>
              <a:t>intimate healthcare needs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1AAB99-0740-9EF4-4063-AD43D283BE27}"/>
              </a:ext>
            </a:extLst>
          </p:cNvPr>
          <p:cNvSpPr txBox="1"/>
          <p:nvPr userDrawn="1"/>
        </p:nvSpPr>
        <p:spPr>
          <a:xfrm>
            <a:off x="722313" y="1995623"/>
            <a:ext cx="7042495" cy="18700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effectLst/>
                <a:latin typeface="Coloplast Medium" pitchFamily="2" charset="0"/>
              </a:rPr>
              <a:t>Values</a:t>
            </a:r>
            <a:br>
              <a:rPr lang="en-GB" sz="1600" dirty="0">
                <a:solidFill>
                  <a:schemeClr val="bg1"/>
                </a:solidFill>
                <a:effectLst/>
              </a:rPr>
            </a:br>
            <a:r>
              <a:rPr lang="en-GB" sz="2800" dirty="0">
                <a:solidFill>
                  <a:schemeClr val="bg1"/>
                </a:solidFill>
                <a:effectLst/>
              </a:rPr>
              <a:t>Closeness… to better understand</a:t>
            </a:r>
            <a:br>
              <a:rPr lang="en-GB" sz="2800" dirty="0">
                <a:solidFill>
                  <a:schemeClr val="bg1"/>
                </a:solidFill>
                <a:effectLst/>
              </a:rPr>
            </a:br>
            <a:r>
              <a:rPr lang="en-GB" sz="2800" dirty="0">
                <a:solidFill>
                  <a:schemeClr val="bg1"/>
                </a:solidFill>
                <a:effectLst/>
              </a:rPr>
              <a:t>Passion… to make a difference</a:t>
            </a:r>
            <a:br>
              <a:rPr lang="en-GB" sz="2800" dirty="0">
                <a:solidFill>
                  <a:schemeClr val="bg1"/>
                </a:solidFill>
                <a:effectLst/>
              </a:rPr>
            </a:br>
            <a:r>
              <a:rPr lang="en-GB" sz="2800" dirty="0">
                <a:solidFill>
                  <a:schemeClr val="bg1"/>
                </a:solidFill>
                <a:effectLst/>
              </a:rPr>
              <a:t>Respect and responsibility… to guide us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3DBFB3-9978-CEFF-C713-37895CD2CCE2}"/>
              </a:ext>
            </a:extLst>
          </p:cNvPr>
          <p:cNvSpPr txBox="1"/>
          <p:nvPr userDrawn="1"/>
        </p:nvSpPr>
        <p:spPr>
          <a:xfrm>
            <a:off x="722313" y="4066388"/>
            <a:ext cx="7042495" cy="142169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effectLst/>
                <a:latin typeface="Coloplast Medium" pitchFamily="2" charset="0"/>
              </a:rPr>
              <a:t>Vision</a:t>
            </a:r>
            <a:br>
              <a:rPr lang="en-GB" sz="1600" dirty="0">
                <a:solidFill>
                  <a:schemeClr val="bg1"/>
                </a:solidFill>
                <a:effectLst/>
              </a:rPr>
            </a:br>
            <a:r>
              <a:rPr lang="en-GB" sz="2800" dirty="0">
                <a:solidFill>
                  <a:schemeClr val="bg1"/>
                </a:solidFill>
                <a:effectLst/>
              </a:rPr>
              <a:t>Setting the global standard for </a:t>
            </a:r>
            <a:br>
              <a:rPr lang="en-GB" sz="2800" dirty="0">
                <a:solidFill>
                  <a:schemeClr val="bg1"/>
                </a:solidFill>
                <a:effectLst/>
              </a:rPr>
            </a:br>
            <a:r>
              <a:rPr lang="en-GB" sz="2800" dirty="0">
                <a:solidFill>
                  <a:schemeClr val="bg1"/>
                </a:solidFill>
                <a:effectLst/>
              </a:rPr>
              <a:t>listening and responding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2" name="Logo emf">
            <a:extLst>
              <a:ext uri="{FF2B5EF4-FFF2-40B4-BE49-F238E27FC236}">
                <a16:creationId xmlns:a16="http://schemas.microsoft.com/office/drawing/2014/main" id="{69E283FD-0D2A-59B5-D027-15C4E16578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370" y="6415641"/>
            <a:ext cx="909059" cy="204481"/>
          </a:xfrm>
          <a:prstGeom prst="rect">
            <a:avLst/>
          </a:prstGeom>
        </p:spPr>
      </p:pic>
      <p:sp>
        <p:nvSpPr>
          <p:cNvPr id="13" name="Date Placeholder 2" hidden="1">
            <a:extLst>
              <a:ext uri="{FF2B5EF4-FFF2-40B4-BE49-F238E27FC236}">
                <a16:creationId xmlns:a16="http://schemas.microsoft.com/office/drawing/2014/main" id="{D90F6B81-513A-B9FC-32AE-FA90562AD399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4" name="Footer Placeholder 3" hidden="1">
            <a:extLst>
              <a:ext uri="{FF2B5EF4-FFF2-40B4-BE49-F238E27FC236}">
                <a16:creationId xmlns:a16="http://schemas.microsoft.com/office/drawing/2014/main" id="{F46265D3-9E2D-DA73-2343-1C8E27E97C78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4" hidden="1">
            <a:extLst>
              <a:ext uri="{FF2B5EF4-FFF2-40B4-BE49-F238E27FC236}">
                <a16:creationId xmlns:a16="http://schemas.microsoft.com/office/drawing/2014/main" id="{E5AC1B5E-7803-E45F-79DA-DB049F514328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229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Logo ">
    <p:bg>
      <p:bgPr>
        <a:solidFill>
          <a:srgbClr val="00A2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 whiteemf">
            <a:extLst>
              <a:ext uri="{FF2B5EF4-FFF2-40B4-BE49-F238E27FC236}">
                <a16:creationId xmlns:a16="http://schemas.microsoft.com/office/drawing/2014/main" id="{5DA6F15D-0413-6E4D-A578-597DF4B1B1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85932" y="3021849"/>
            <a:ext cx="3620136" cy="814302"/>
          </a:xfrm>
          <a:prstGeom prst="rect">
            <a:avLst/>
          </a:prstGeom>
        </p:spPr>
      </p:pic>
      <p:sp>
        <p:nvSpPr>
          <p:cNvPr id="6" name="Date Placeholder 2" hidden="1">
            <a:extLst>
              <a:ext uri="{FF2B5EF4-FFF2-40B4-BE49-F238E27FC236}">
                <a16:creationId xmlns:a16="http://schemas.microsoft.com/office/drawing/2014/main" id="{A83A9406-FD76-3EEC-BCBF-DCD2724E6471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Footer Placeholder 3" hidden="1">
            <a:extLst>
              <a:ext uri="{FF2B5EF4-FFF2-40B4-BE49-F238E27FC236}">
                <a16:creationId xmlns:a16="http://schemas.microsoft.com/office/drawing/2014/main" id="{23288351-52C7-80F0-8E45-1C93041E22B1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4" hidden="1">
            <a:extLst>
              <a:ext uri="{FF2B5EF4-FFF2-40B4-BE49-F238E27FC236}">
                <a16:creationId xmlns:a16="http://schemas.microsoft.com/office/drawing/2014/main" id="{07779C48-A147-7EB3-167B-C4D04C0C758B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6226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Logo ">
    <p:bg>
      <p:bgPr>
        <a:solidFill>
          <a:srgbClr val="2743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 whiteemf">
            <a:extLst>
              <a:ext uri="{FF2B5EF4-FFF2-40B4-BE49-F238E27FC236}">
                <a16:creationId xmlns:a16="http://schemas.microsoft.com/office/drawing/2014/main" id="{11CBC1E5-B669-EE8B-D87D-A18EC71973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85932" y="3021849"/>
            <a:ext cx="3620136" cy="814302"/>
          </a:xfrm>
          <a:prstGeom prst="rect">
            <a:avLst/>
          </a:prstGeom>
        </p:spPr>
      </p:pic>
      <p:sp>
        <p:nvSpPr>
          <p:cNvPr id="6" name="Date Placeholder 2" hidden="1">
            <a:extLst>
              <a:ext uri="{FF2B5EF4-FFF2-40B4-BE49-F238E27FC236}">
                <a16:creationId xmlns:a16="http://schemas.microsoft.com/office/drawing/2014/main" id="{86691AC6-09B0-B262-DC35-C3BFA3FE2A56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Footer Placeholder 3" hidden="1">
            <a:extLst>
              <a:ext uri="{FF2B5EF4-FFF2-40B4-BE49-F238E27FC236}">
                <a16:creationId xmlns:a16="http://schemas.microsoft.com/office/drawing/2014/main" id="{4346DE1B-FBD9-151B-3D5A-90340963665C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4" hidden="1">
            <a:extLst>
              <a:ext uri="{FF2B5EF4-FFF2-40B4-BE49-F238E27FC236}">
                <a16:creationId xmlns:a16="http://schemas.microsoft.com/office/drawing/2014/main" id="{E002FA86-9A3E-072D-C831-0E4712B28A5E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6433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">
    <p:bg>
      <p:bgPr>
        <a:solidFill>
          <a:srgbClr val="2743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BD33C09A-D2FC-18DF-A0D2-4C769588D78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1999" cy="6208713"/>
          </a:xfrm>
          <a:prstGeom prst="rect">
            <a:avLst/>
          </a:prstGeom>
          <a:noFill/>
        </p:spPr>
        <p:txBody>
          <a:bodyPr lIns="144000" tIns="72000" rIns="144000" anchor="t" anchorCtr="0">
            <a:noAutofit/>
          </a:bodyPr>
          <a:lstStyle>
            <a:lvl1pPr marL="0" indent="0" algn="l">
              <a:buNone/>
              <a:defRPr sz="1800">
                <a:solidFill>
                  <a:srgbClr val="F17E64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Click on this space, then access the Coloplast tab to view and add an image from our </a:t>
            </a:r>
            <a:r>
              <a:rPr lang="en-GB" dirty="0" err="1">
                <a:effectLst/>
              </a:rPr>
              <a:t>Templafy</a:t>
            </a:r>
            <a:r>
              <a:rPr lang="en-GB" dirty="0">
                <a:effectLst/>
              </a:rPr>
              <a:t> library</a:t>
            </a:r>
            <a:endParaRPr lang="en-GB" noProof="0" dirty="0"/>
          </a:p>
        </p:txBody>
      </p:sp>
      <p:sp>
        <p:nvSpPr>
          <p:cNvPr id="21" name="Date_DateCustomB">
            <a:extLst>
              <a:ext uri="{FF2B5EF4-FFF2-40B4-BE49-F238E27FC236}">
                <a16:creationId xmlns:a16="http://schemas.microsoft.com/office/drawing/2014/main" id="{E6BF0500-C858-1615-5113-6A3F56B85D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8815" y="360000"/>
            <a:ext cx="2414434" cy="21610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86608FF1-2C38-26F3-6D9C-8AA60FE458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728815" y="1409701"/>
            <a:ext cx="5189385" cy="22695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3000"/>
              </a:lnSpc>
              <a:defRPr sz="60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This space is for your main headline</a:t>
            </a:r>
            <a:endParaRPr lang="en-GB" dirty="0"/>
          </a:p>
        </p:txBody>
      </p:sp>
      <p:sp>
        <p:nvSpPr>
          <p:cNvPr id="16" name="FLD_PresentationSubtitle">
            <a:extLst>
              <a:ext uri="{FF2B5EF4-FFF2-40B4-BE49-F238E27FC236}">
                <a16:creationId xmlns:a16="http://schemas.microsoft.com/office/drawing/2014/main" id="{F2D5A575-54B1-C12E-21E1-2C44F6A139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728816" y="3842361"/>
            <a:ext cx="5185687" cy="75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 i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i="0">
                <a:solidFill>
                  <a:srgbClr val="404040"/>
                </a:solidFill>
              </a:defRPr>
            </a:lvl2pPr>
            <a:lvl3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GB" dirty="0">
                <a:effectLst/>
              </a:rPr>
              <a:t>This space is for a descriptor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74C846-A997-747F-CCE6-DFFF9036A444}"/>
              </a:ext>
            </a:extLst>
          </p:cNvPr>
          <p:cNvSpPr/>
          <p:nvPr userDrawn="1"/>
        </p:nvSpPr>
        <p:spPr>
          <a:xfrm>
            <a:off x="0" y="6208713"/>
            <a:ext cx="12192000" cy="649287"/>
          </a:xfrm>
          <a:prstGeom prst="rect">
            <a:avLst/>
          </a:prstGeom>
          <a:solidFill>
            <a:srgbClr val="00A2B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A62E36-C268-7E2C-9C18-EBFCCF743E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8815" y="6469856"/>
            <a:ext cx="6769100" cy="127000"/>
          </a:xfrm>
          <a:prstGeom prst="rect">
            <a:avLst/>
          </a:prstGeom>
        </p:spPr>
      </p:pic>
      <p:pic>
        <p:nvPicPr>
          <p:cNvPr id="4" name="LogoWhite EMF">
            <a:extLst>
              <a:ext uri="{FF2B5EF4-FFF2-40B4-BE49-F238E27FC236}">
                <a16:creationId xmlns:a16="http://schemas.microsoft.com/office/drawing/2014/main" id="{9F3C363A-0CF7-2E99-2C07-6A0F807E06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5400" y="6380343"/>
            <a:ext cx="1360488" cy="306024"/>
          </a:xfrm>
          <a:prstGeom prst="rect">
            <a:avLst/>
          </a:prstGeom>
        </p:spPr>
      </p:pic>
      <p:sp>
        <p:nvSpPr>
          <p:cNvPr id="12" name="Footer Placeholder 3" hidden="1">
            <a:extLst>
              <a:ext uri="{FF2B5EF4-FFF2-40B4-BE49-F238E27FC236}">
                <a16:creationId xmlns:a16="http://schemas.microsoft.com/office/drawing/2014/main" id="{40FA5099-5B6D-0ECF-38A6-EC2A59854E15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4" hidden="1">
            <a:extLst>
              <a:ext uri="{FF2B5EF4-FFF2-40B4-BE49-F238E27FC236}">
                <a16:creationId xmlns:a16="http://schemas.microsoft.com/office/drawing/2014/main" id="{75F1F435-E537-B842-772E-611A6B1FEAD1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8877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pos="3728">
          <p15:clr>
            <a:srgbClr val="FBAE40"/>
          </p15:clr>
        </p15:guide>
        <p15:guide id="4" pos="3953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3">
            <a:extLst>
              <a:ext uri="{FF2B5EF4-FFF2-40B4-BE49-F238E27FC236}">
                <a16:creationId xmlns:a16="http://schemas.microsoft.com/office/drawing/2014/main" id="{19798472-DC87-414E-BC4E-CFAF99EF0ED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345200" y="1636712"/>
            <a:ext cx="2720539" cy="476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Pictures</a:t>
            </a:r>
            <a:br>
              <a:rPr lang="en-GB" sz="9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corporate picture from Templafy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blue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Templafy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 to view Templafy pane on right side of the screen, if it is not already there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Select picture placeholder by clicking on the frame (at the edge)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3.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 </a:t>
            </a:r>
            <a:r>
              <a:rPr lang="en-GB" altLang="da-DK" sz="900" b="0" i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in the Templafy pane</a:t>
            </a:r>
            <a:b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9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 slides with pictureplaceholder, click on the icon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and choose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browse for picture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Crop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Crop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size or 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want to scale the picture, hold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down while dragging the corners of the picture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delete the picture and insert a new one, the picture may lie in front of the text or graphic. If this happens, select the picture,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right-click and choose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Send to Back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Guides</a:t>
            </a:r>
            <a:endParaRPr lang="en-GB" sz="1100" b="1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View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and set tick mark next to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Alt + F9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quick view of guides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Mac: </a:t>
            </a:r>
            <a:r>
              <a:rPr lang="en-GB" sz="900" b="0" i="0" dirty="0">
                <a:solidFill>
                  <a:schemeClr val="tx1"/>
                </a:solidFill>
                <a:effectLst/>
                <a:latin typeface="Arial"/>
              </a:rPr>
              <a:t>⌘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+ option + ctrl + G</a:t>
            </a:r>
          </a:p>
        </p:txBody>
      </p:sp>
      <p:pic>
        <p:nvPicPr>
          <p:cNvPr id="27" name="Billede 26">
            <a:extLst>
              <a:ext uri="{FF2B5EF4-FFF2-40B4-BE49-F238E27FC236}">
                <a16:creationId xmlns:a16="http://schemas.microsoft.com/office/drawing/2014/main" id="{3A5D5234-21E3-4579-AE5E-A650C0CF9F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1600" y="1942016"/>
            <a:ext cx="305786" cy="365851"/>
          </a:xfrm>
          <a:prstGeom prst="rect">
            <a:avLst/>
          </a:prstGeom>
        </p:spPr>
      </p:pic>
      <p:pic>
        <p:nvPicPr>
          <p:cNvPr id="57" name="Picture 19">
            <a:extLst>
              <a:ext uri="{FF2B5EF4-FFF2-40B4-BE49-F238E27FC236}">
                <a16:creationId xmlns:a16="http://schemas.microsoft.com/office/drawing/2014/main" id="{E210FBD4-B8B9-4AFA-9670-2FEBAA1CF3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73362" y="3966508"/>
            <a:ext cx="313788" cy="543900"/>
          </a:xfrm>
          <a:prstGeom prst="rect">
            <a:avLst/>
          </a:prstGeom>
        </p:spPr>
      </p:pic>
      <p:sp>
        <p:nvSpPr>
          <p:cNvPr id="61" name="Text Box 4">
            <a:extLst>
              <a:ext uri="{FF2B5EF4-FFF2-40B4-BE49-F238E27FC236}">
                <a16:creationId xmlns:a16="http://schemas.microsoft.com/office/drawing/2014/main" id="{DD6A81B7-1FEE-46CF-A623-23E99CFEAFB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52800" y="1636712"/>
            <a:ext cx="2772000" cy="504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altLang="da-DK" sz="11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Copy/Paste content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When copying old content to your new presentation,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 options are available: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Best practice: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Create a slide in your new presentation and copy </a:t>
            </a:r>
            <a:r>
              <a:rPr lang="en-GB" altLang="da-DK" sz="900" b="0" i="0" u="sng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one</a:t>
            </a:r>
            <a:r>
              <a:rPr lang="en-GB" altLang="da-DK" sz="900" b="0" i="0" u="none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piece of content at a time (e.g. copy all text from </a:t>
            </a:r>
            <a:r>
              <a:rPr lang="en-GB" altLang="da-DK" sz="900" b="0" i="0" u="sng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one</a:t>
            </a:r>
            <a:r>
              <a:rPr lang="en-GB" altLang="da-DK" sz="900" b="0" i="0" u="none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textbox)</a:t>
            </a:r>
            <a:endParaRPr lang="en-GB" altLang="da-DK" sz="900" b="1" i="0" u="sng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Slides &amp; Slide elements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predefined slides and elements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using the Templafy pane. Choose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Slides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Slide elements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from the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buttons in the Templafy pane on the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right side of the screen</a:t>
            </a:r>
          </a:p>
        </p:txBody>
      </p:sp>
      <p:sp>
        <p:nvSpPr>
          <p:cNvPr id="65" name="Fast overskrift">
            <a:extLst>
              <a:ext uri="{FF2B5EF4-FFF2-40B4-BE49-F238E27FC236}">
                <a16:creationId xmlns:a16="http://schemas.microsoft.com/office/drawing/2014/main" id="{09C05D50-8477-4113-8B72-9C373B0FF9F9}"/>
              </a:ext>
            </a:extLst>
          </p:cNvPr>
          <p:cNvSpPr txBox="1"/>
          <p:nvPr userDrawn="1"/>
        </p:nvSpPr>
        <p:spPr>
          <a:xfrm>
            <a:off x="727075" y="365125"/>
            <a:ext cx="10739438" cy="73375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GB" sz="32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Tips &amp; Tricks – your user guide</a:t>
            </a:r>
          </a:p>
        </p:txBody>
      </p:sp>
      <p:sp>
        <p:nvSpPr>
          <p:cNvPr id="20" name="Date Placeholder 6" hidden="1">
            <a:extLst>
              <a:ext uri="{FF2B5EF4-FFF2-40B4-BE49-F238E27FC236}">
                <a16:creationId xmlns:a16="http://schemas.microsoft.com/office/drawing/2014/main" id="{56AA1691-6753-45B8-AB77-1105989467F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1" name="Footer Placeholder 8" hidden="1">
            <a:extLst>
              <a:ext uri="{FF2B5EF4-FFF2-40B4-BE49-F238E27FC236}">
                <a16:creationId xmlns:a16="http://schemas.microsoft.com/office/drawing/2014/main" id="{2F8C9320-E8BF-471F-8DD3-1BC47902191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2" name="Slide Number Placeholder 10" hidden="1">
            <a:extLst>
              <a:ext uri="{FF2B5EF4-FFF2-40B4-BE49-F238E27FC236}">
                <a16:creationId xmlns:a16="http://schemas.microsoft.com/office/drawing/2014/main" id="{B01A309B-80AB-481C-AE3F-3C56C2C92EE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33">
            <a:extLst>
              <a:ext uri="{FF2B5EF4-FFF2-40B4-BE49-F238E27FC236}">
                <a16:creationId xmlns:a16="http://schemas.microsoft.com/office/drawing/2014/main" id="{B03E872F-21DD-423D-B6DE-4945F155FB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901" t="45142" r="62601" b="9046"/>
          <a:stretch/>
        </p:blipFill>
        <p:spPr>
          <a:xfrm>
            <a:off x="7113891" y="3237771"/>
            <a:ext cx="341204" cy="321707"/>
          </a:xfrm>
          <a:prstGeom prst="rect">
            <a:avLst/>
          </a:prstGeom>
        </p:spPr>
      </p:pic>
      <p:sp>
        <p:nvSpPr>
          <p:cNvPr id="24" name="Text Box 2">
            <a:extLst>
              <a:ext uri="{FF2B5EF4-FFF2-40B4-BE49-F238E27FC236}">
                <a16:creationId xmlns:a16="http://schemas.microsoft.com/office/drawing/2014/main" id="{8B1B4749-2B7E-4474-A2D3-2B2892ADCA2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27075" y="1636713"/>
            <a:ext cx="2584677" cy="450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Text styles</a:t>
            </a:r>
            <a:endParaRPr lang="en-GB" altLang="da-DK" sz="1100" b="0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jump through levels.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 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and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</a:t>
            </a: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go back in levels use </a:t>
            </a:r>
            <a:r>
              <a:rPr lang="en-GB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SHIFT-TAB</a:t>
            </a:r>
            <a:endParaRPr lang="en-GB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Alternatively, </a:t>
            </a: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GB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Decrease </a:t>
            </a:r>
            <a: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list level can be used</a:t>
            </a:r>
            <a:b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GB" sz="90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Delete bullet for regular text.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bullet button to reaply the correct bullet again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1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Slides &amp; Layouts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menu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  <a: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to insert a new slide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Change layout</a:t>
            </a:r>
            <a:endParaRPr lang="en-GB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GB" sz="900" dirty="0">
                <a:solidFill>
                  <a:schemeClr val="tx1"/>
                </a:solidFill>
                <a:latin typeface="+mn-lt"/>
                <a:ea typeface="Arial" panose="020B0604020202020204" pitchFamily="34" charset="0"/>
              </a:rPr>
              <a:t>Click on the arrow next to </a:t>
            </a:r>
            <a:r>
              <a:rPr lang="en-GB" sz="900" b="1" dirty="0">
                <a:solidFill>
                  <a:schemeClr val="tx1"/>
                </a:solidFill>
                <a:latin typeface="+mn-lt"/>
                <a:ea typeface="Arial" panose="020B0604020202020204" pitchFamily="34" charset="0"/>
              </a:rPr>
              <a:t>Layout </a:t>
            </a:r>
            <a:r>
              <a:rPr lang="en-GB" sz="900" dirty="0">
                <a:solidFill>
                  <a:schemeClr val="tx1"/>
                </a:solidFill>
                <a:latin typeface="+mn-lt"/>
                <a:ea typeface="Arial" panose="020B0604020202020204" pitchFamily="34" charset="0"/>
              </a:rPr>
              <a:t>to view </a:t>
            </a:r>
            <a:br>
              <a:rPr lang="en-GB" sz="900" dirty="0">
                <a:solidFill>
                  <a:schemeClr val="tx1"/>
                </a:solidFill>
                <a:latin typeface="+mn-lt"/>
                <a:ea typeface="Arial" panose="020B0604020202020204" pitchFamily="34" charset="0"/>
              </a:rPr>
            </a:br>
            <a:r>
              <a:rPr lang="en-GB" sz="900" dirty="0">
                <a:solidFill>
                  <a:schemeClr val="tx1"/>
                </a:solidFill>
                <a:latin typeface="+mn-lt"/>
                <a:ea typeface="Arial" panose="020B0604020202020204" pitchFamily="34" charset="0"/>
              </a:rPr>
              <a:t>a dropdown menu of possible slide layouts</a:t>
            </a:r>
            <a:br>
              <a:rPr lang="en-GB" sz="900" dirty="0">
                <a:solidFill>
                  <a:schemeClr val="tx1"/>
                </a:solidFill>
                <a:latin typeface="+mn-lt"/>
                <a:ea typeface="Arial" panose="020B0604020202020204" pitchFamily="34" charset="0"/>
              </a:rPr>
            </a:br>
            <a:endParaRPr lang="en-GB" sz="900" dirty="0">
              <a:solidFill>
                <a:schemeClr val="tx1"/>
              </a:solidFill>
              <a:latin typeface="+mn-lt"/>
              <a:ea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</a:t>
            </a: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menu to reset position, size </a:t>
            </a:r>
            <a:b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and formatting of the slide placeholders to their default settings</a:t>
            </a:r>
            <a:endParaRPr lang="en-GB" sz="900" dirty="0">
              <a:solidFill>
                <a:schemeClr val="tx1"/>
              </a:solidFill>
              <a:latin typeface="+mn-lt"/>
              <a:ea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2B8CEB7-8718-40FB-BCC9-2AC96094B83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63618" y="4859226"/>
            <a:ext cx="475428" cy="176762"/>
          </a:xfrm>
          <a:prstGeom prst="rect">
            <a:avLst/>
          </a:prstGeom>
        </p:spPr>
      </p:pic>
      <p:pic>
        <p:nvPicPr>
          <p:cNvPr id="29" name="Picture 16">
            <a:extLst>
              <a:ext uri="{FF2B5EF4-FFF2-40B4-BE49-F238E27FC236}">
                <a16:creationId xmlns:a16="http://schemas.microsoft.com/office/drawing/2014/main" id="{1543AAD2-58D2-4DCE-A080-AFA6A459F6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263618" y="4004907"/>
            <a:ext cx="328881" cy="505501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F410AF64-93DE-4C35-8AC4-D2AFA638F57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266316" y="5851792"/>
            <a:ext cx="538465" cy="1728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AAFDC93-9DCC-4CE4-B8D7-6137FEEF048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263618" y="2499649"/>
            <a:ext cx="457143" cy="257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2A5FDF-69DC-4DD2-BFF8-3478E75DBB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l="50000" t="50000" b="4554"/>
          <a:stretch/>
        </p:blipFill>
        <p:spPr>
          <a:xfrm>
            <a:off x="7065739" y="2694597"/>
            <a:ext cx="437508" cy="36585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28E528-3C21-43A5-9A1F-5FC8A3BB1E92}"/>
              </a:ext>
            </a:extLst>
          </p:cNvPr>
          <p:cNvGrpSpPr/>
          <p:nvPr userDrawn="1"/>
        </p:nvGrpSpPr>
        <p:grpSpPr>
          <a:xfrm>
            <a:off x="10565562" y="3174824"/>
            <a:ext cx="991746" cy="384654"/>
            <a:chOff x="10992821" y="4404000"/>
            <a:chExt cx="1588357" cy="61605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44E7E5B-C2F8-47A1-8626-A6E3264015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/>
            <a:srcRect l="1" t="29690" r="1315"/>
            <a:stretch/>
          </p:blipFill>
          <p:spPr>
            <a:xfrm>
              <a:off x="10992821" y="4404000"/>
              <a:ext cx="1588357" cy="61605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065702C-2099-41C8-904A-A3616CD11CA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/>
            <a:srcRect l="21641" t="72894" r="72046" b="1834"/>
            <a:stretch/>
          </p:blipFill>
          <p:spPr>
            <a:xfrm>
              <a:off x="12479578" y="4785230"/>
              <a:ext cx="101600" cy="221441"/>
            </a:xfrm>
            <a:prstGeom prst="rect">
              <a:avLst/>
            </a:prstGeom>
          </p:spPr>
        </p:pic>
      </p:grpSp>
      <p:pic>
        <p:nvPicPr>
          <p:cNvPr id="34" name="Picture 2">
            <a:extLst>
              <a:ext uri="{FF2B5EF4-FFF2-40B4-BE49-F238E27FC236}">
                <a16:creationId xmlns:a16="http://schemas.microsoft.com/office/drawing/2014/main" id="{23C2B142-78D9-4D1A-A62B-85445D78273E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263618" y="3209517"/>
            <a:ext cx="257143" cy="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758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45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">
    <p:bg>
      <p:bgPr>
        <a:solidFill>
          <a:srgbClr val="2743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48319E72-8D9D-F209-4091-4AE551E596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noFill/>
        </p:spPr>
        <p:txBody>
          <a:bodyPr lIns="144000" tIns="72000" rIns="144000" anchor="t" anchorCtr="0">
            <a:noAutofit/>
          </a:bodyPr>
          <a:lstStyle>
            <a:lvl1pPr marL="0" indent="0" algn="l">
              <a:buNone/>
              <a:defRPr sz="1800">
                <a:solidFill>
                  <a:srgbClr val="F17E64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Click on this space, then access the Coloplast tab to view and add an image from our </a:t>
            </a:r>
            <a:r>
              <a:rPr lang="en-GB" dirty="0" err="1">
                <a:effectLst/>
              </a:rPr>
              <a:t>Templafy</a:t>
            </a:r>
            <a:r>
              <a:rPr lang="en-GB" dirty="0">
                <a:effectLst/>
              </a:rPr>
              <a:t> library</a:t>
            </a:r>
            <a:endParaRPr lang="en-GB" noProof="0" dirty="0"/>
          </a:p>
        </p:txBody>
      </p:sp>
      <p:sp>
        <p:nvSpPr>
          <p:cNvPr id="22" name="Date_DateCustomB">
            <a:extLst>
              <a:ext uri="{FF2B5EF4-FFF2-40B4-BE49-F238E27FC236}">
                <a16:creationId xmlns:a16="http://schemas.microsoft.com/office/drawing/2014/main" id="{677A8389-4C7C-32E5-C778-63322AB87F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8815" y="360000"/>
            <a:ext cx="2414434" cy="21610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FLD_PresentationTitle">
            <a:extLst>
              <a:ext uri="{FF2B5EF4-FFF2-40B4-BE49-F238E27FC236}">
                <a16:creationId xmlns:a16="http://schemas.microsoft.com/office/drawing/2014/main" id="{328110DA-2C35-166D-895A-916003B874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728815" y="1409701"/>
            <a:ext cx="5189385" cy="22695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3000"/>
              </a:lnSpc>
              <a:defRPr sz="60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This space is for your main headline</a:t>
            </a:r>
            <a:endParaRPr lang="en-GB" dirty="0"/>
          </a:p>
        </p:txBody>
      </p:sp>
      <p:sp>
        <p:nvSpPr>
          <p:cNvPr id="14" name="FLD_PresentationSubtitle">
            <a:extLst>
              <a:ext uri="{FF2B5EF4-FFF2-40B4-BE49-F238E27FC236}">
                <a16:creationId xmlns:a16="http://schemas.microsoft.com/office/drawing/2014/main" id="{6E328E63-EFD7-5B18-F7ED-F38F2A85C7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728816" y="3842361"/>
            <a:ext cx="5185687" cy="75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 i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i="0">
                <a:solidFill>
                  <a:srgbClr val="404040"/>
                </a:solidFill>
              </a:defRPr>
            </a:lvl2pPr>
            <a:lvl3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GB" dirty="0">
                <a:effectLst/>
              </a:rPr>
              <a:t>This space is for a descriptor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2FF4A6F-296F-3B4B-3549-F75C81D3811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 rot="16200000">
            <a:off x="10690126" y="4867483"/>
            <a:ext cx="671371" cy="2332382"/>
          </a:xfrm>
          <a:prstGeom prst="round2SameRect">
            <a:avLst>
              <a:gd name="adj1" fmla="val 5883"/>
              <a:gd name="adj2" fmla="val 0"/>
            </a:avLst>
          </a:prstGeom>
          <a:solidFill>
            <a:srgbClr val="00A2BA"/>
          </a:solidFill>
          <a:ln>
            <a:noFill/>
          </a:ln>
        </p:spPr>
        <p:txBody>
          <a:bodyPr>
            <a:no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04DF0045-22E2-ACD1-0892-B775C352445E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A3786ED4-48FF-55B0-2032-9A432EB9BD68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Logo">
            <a:extLst>
              <a:ext uri="{FF2B5EF4-FFF2-40B4-BE49-F238E27FC236}">
                <a16:creationId xmlns:a16="http://schemas.microsoft.com/office/drawing/2014/main" id="{FFDA0AFC-03DD-1339-3F4A-A142DEF2DC3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077055" y="5867287"/>
            <a:ext cx="1476000" cy="33277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0272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pos="3728">
          <p15:clr>
            <a:srgbClr val="FBAE40"/>
          </p15:clr>
        </p15:guide>
        <p15:guide id="4" pos="395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800F7-61FA-21BB-DFAF-644578FE04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This space is for your agenda title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8135F81-4DD4-6A96-D45A-CD7EFBA345F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27200" y="1636396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9CFC0EC9-2BE0-0F9D-FE22-E4F92E1D12E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465832" y="1636395"/>
            <a:ext cx="5925567" cy="39877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lang="en-GB" sz="2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53CADC62-D7F1-DD90-CCFF-6D25CDCEB8AF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27200" y="2432453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E432A257-67FB-CDCD-99D7-4501B7F4F7F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465832" y="2432452"/>
            <a:ext cx="5925567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DA97D257-A05C-8D84-7FE5-3E4D2809978A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27200" y="4032615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A2229F42-484D-1442-5E69-3DCB752084F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465832" y="4032614"/>
            <a:ext cx="5925567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57DF709E-0BA3-9B98-6BF9-F4EC3EDC89DE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27200" y="3232534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C8C83C65-4E50-A92F-F7A1-A752CCBA5B81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465832" y="3232533"/>
            <a:ext cx="5925567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20ED8930-A9A8-21C0-DF79-D74DAE3EC17F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27200" y="4830446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E7B7BFCB-126B-3A65-62C2-6AFDCF8ECC24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465832" y="4830445"/>
            <a:ext cx="5925567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3" name="Date_DateCustomB">
            <a:extLst>
              <a:ext uri="{FF2B5EF4-FFF2-40B4-BE49-F238E27FC236}">
                <a16:creationId xmlns:a16="http://schemas.microsoft.com/office/drawing/2014/main" id="{19DB1FBC-5220-41C3-FA9C-B3E86CFCB08F}"/>
              </a:ext>
            </a:extLst>
          </p:cNvPr>
          <p:cNvSpPr>
            <a:spLocks noGrp="1"/>
          </p:cNvSpPr>
          <p:nvPr>
            <p:ph type="dt" sz="half" idx="7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LD_PresentationTitle">
            <a:extLst>
              <a:ext uri="{FF2B5EF4-FFF2-40B4-BE49-F238E27FC236}">
                <a16:creationId xmlns:a16="http://schemas.microsoft.com/office/drawing/2014/main" id="{C9BB96F8-F7F6-5695-29AC-D96706B202ED}"/>
              </a:ext>
            </a:extLst>
          </p:cNvPr>
          <p:cNvSpPr>
            <a:spLocks noGrp="1"/>
          </p:cNvSpPr>
          <p:nvPr>
            <p:ph type="ftr" sz="quarter" idx="7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745DC8-75F2-79AA-FCDA-E69F600D2531}"/>
              </a:ext>
            </a:extLst>
          </p:cNvPr>
          <p:cNvSpPr>
            <a:spLocks noGrp="1"/>
          </p:cNvSpPr>
          <p:nvPr>
            <p:ph type="sldNum" sz="quarter" idx="72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770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5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A716D-E457-66ED-986A-02110F1091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This space is for your agenda title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59206743-73B5-9518-0323-587E10481D4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27200" y="1636396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71A95BBC-A67F-39EF-219E-EECF09732A2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465832" y="1636395"/>
            <a:ext cx="4456259" cy="39877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lang="en-GB" sz="2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B10A8390-1F73-7DD1-AEEA-91D3353F4B1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27200" y="2432453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2990A4EA-232E-76CC-2F07-408A1851935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465832" y="2432452"/>
            <a:ext cx="4456259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B3DB39D6-D5D4-0BFA-3C8E-B46A1FD689D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27200" y="4032615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8E063507-662E-14AB-D8EB-A1073D77700E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465832" y="4032614"/>
            <a:ext cx="4456259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C7A36AA0-D8E2-92CE-0CF5-C255038C1163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27200" y="3232534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4FD31797-F191-1711-F15A-D3824434055F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465832" y="3232533"/>
            <a:ext cx="4456259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E1616DE7-86A7-9283-2180-FD423A7032E1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27200" y="4830446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3FF179B1-8462-584E-95DB-1E3B8EC20296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465832" y="4830445"/>
            <a:ext cx="4456259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6EDC2F3C-9EBB-067C-E202-F20E96660EC4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6278715" y="1636396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2D602AB2-6D13-EB7C-A0DA-6D4EFFBA3CE6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010254" y="1636395"/>
            <a:ext cx="4456259" cy="39877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lang="en-GB" sz="2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761C075C-D100-6AB2-8750-85BCC1FC7E88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6278715" y="2432453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64779EB8-7AAF-7151-5164-AA4D4917EFE9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7010254" y="2432452"/>
            <a:ext cx="4456259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5BE96CCE-62A3-112A-B0AD-8C7374CD2693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8715" y="4032615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C32A0773-65D3-46D1-CB20-22F597816D1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7010254" y="4032614"/>
            <a:ext cx="4456259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5BD7744D-1356-CEE5-E334-8E3AC9D5FCC7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278715" y="3232534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53B8E123-4D74-38BE-5ED0-13AC85175C8B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7010254" y="3232533"/>
            <a:ext cx="4456259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6B9A5400-B7A6-1C20-6F01-B9E7C105848D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278715" y="4830446"/>
            <a:ext cx="500800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E00F3AC4-944E-38AA-5940-CEC54F2DB31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7010254" y="4830445"/>
            <a:ext cx="4456259" cy="398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fontAlgn="t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 an agenda point and number</a:t>
            </a:r>
          </a:p>
        </p:txBody>
      </p:sp>
      <p:sp>
        <p:nvSpPr>
          <p:cNvPr id="3" name="Date_DateCustomB">
            <a:extLst>
              <a:ext uri="{FF2B5EF4-FFF2-40B4-BE49-F238E27FC236}">
                <a16:creationId xmlns:a16="http://schemas.microsoft.com/office/drawing/2014/main" id="{3CA90F80-B68E-DD97-DC4E-BA422ECFAC37}"/>
              </a:ext>
            </a:extLst>
          </p:cNvPr>
          <p:cNvSpPr>
            <a:spLocks noGrp="1"/>
          </p:cNvSpPr>
          <p:nvPr>
            <p:ph type="dt" sz="half" idx="8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LD_PresentationTitle">
            <a:extLst>
              <a:ext uri="{FF2B5EF4-FFF2-40B4-BE49-F238E27FC236}">
                <a16:creationId xmlns:a16="http://schemas.microsoft.com/office/drawing/2014/main" id="{811DF014-7D66-685F-35DC-B9C8FB514A99}"/>
              </a:ext>
            </a:extLst>
          </p:cNvPr>
          <p:cNvSpPr>
            <a:spLocks noGrp="1"/>
          </p:cNvSpPr>
          <p:nvPr>
            <p:ph type="ftr" sz="quarter" idx="8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EFEB50-68D8-E9F1-BABA-4660703EABB6}"/>
              </a:ext>
            </a:extLst>
          </p:cNvPr>
          <p:cNvSpPr>
            <a:spLocks noGrp="1"/>
          </p:cNvSpPr>
          <p:nvPr>
            <p:ph type="sldNum" sz="quarter" idx="87"/>
          </p:nvPr>
        </p:nvSpPr>
        <p:spPr/>
        <p:txBody>
          <a:bodyPr/>
          <a:lstStyle/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5005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  <p15:guide id="3" pos="465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A">
    <p:bg>
      <p:bgPr>
        <a:solidFill>
          <a:srgbClr val="00A2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BC93E64-0FCB-4243-AF29-D7F0C2F7C98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7075" y="363600"/>
            <a:ext cx="2422925" cy="127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83000"/>
              </a:lnSpc>
              <a:buNone/>
              <a:defRPr sz="10000" b="0" i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>
                <a:effectLst/>
              </a:rPr>
              <a:t>01</a:t>
            </a: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5546AE-CEB9-5E41-8EB7-AF7A2917F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727075" y="3184753"/>
            <a:ext cx="7961313" cy="194409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 fontAlgn="t">
              <a:lnSpc>
                <a:spcPct val="82000"/>
              </a:lnSpc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000" b="0" i="0">
                <a:solidFill>
                  <a:schemeClr val="bg1"/>
                </a:solidFill>
                <a:latin typeface="Coloplast Medium" pitchFamily="2" charset="0"/>
              </a:defRPr>
            </a:lvl1pPr>
          </a:lstStyle>
          <a:p>
            <a:r>
              <a:rPr lang="en-GB" noProof="0" dirty="0"/>
              <a:t>This is a breaker slide</a:t>
            </a:r>
            <a:endParaRPr lang="en-GB" dirty="0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AB8E5CC3-9A0C-C44D-A965-BBA9ED46DB0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727075" y="5294488"/>
            <a:ext cx="7961313" cy="9142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 i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i="0">
                <a:solidFill>
                  <a:schemeClr val="bg1"/>
                </a:solidFill>
              </a:defRPr>
            </a:lvl2pPr>
            <a:lvl3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GB" dirty="0">
                <a:effectLst/>
              </a:rPr>
              <a:t>This is a descriptor for your breaker slide</a:t>
            </a:r>
            <a:endParaRPr lang="en-GB" dirty="0"/>
          </a:p>
        </p:txBody>
      </p:sp>
      <p:pic>
        <p:nvPicPr>
          <p:cNvPr id="2" name="Logo emf">
            <a:extLst>
              <a:ext uri="{FF2B5EF4-FFF2-40B4-BE49-F238E27FC236}">
                <a16:creationId xmlns:a16="http://schemas.microsoft.com/office/drawing/2014/main" id="{41CF98BD-FFC8-1708-903B-17C8CE1F56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370" y="6415641"/>
            <a:ext cx="909059" cy="204481"/>
          </a:xfrm>
          <a:prstGeom prst="rect">
            <a:avLst/>
          </a:prstGeom>
        </p:spPr>
      </p:pic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BFDC78D3-68EA-2484-499C-261D6FCF77C5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8885A798-CAD0-A3E1-D2B1-5F6ECEA22F50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BA16DF12-2055-E62F-3AD5-89B77B0897D9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51CCD9-E1B4-2587-4FA0-D1CD10C5DBC2}"/>
              </a:ext>
            </a:extLst>
          </p:cNvPr>
          <p:cNvSpPr txBox="1"/>
          <p:nvPr userDrawn="1"/>
        </p:nvSpPr>
        <p:spPr>
          <a:xfrm>
            <a:off x="727075" y="-707390"/>
            <a:ext cx="2884226" cy="63180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fontAlgn="t"/>
            <a:r>
              <a:rPr lang="en-GB" sz="1400" dirty="0"/>
              <a:t>Fill in the chapter number if you want it to appear on your breaker slide </a:t>
            </a:r>
          </a:p>
          <a:p>
            <a:pPr fontAlgn="t"/>
            <a:r>
              <a:rPr lang="en-GB" sz="1400" dirty="0">
                <a:sym typeface="Symbol" panose="05050102010706020507" pitchFamily="18" charset="2"/>
              </a:rPr>
              <a:t>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2971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7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B">
    <p:bg>
      <p:bgPr>
        <a:solidFill>
          <a:srgbClr val="2743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BC93E64-0FCB-4243-AF29-D7F0C2F7C98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7075" y="363600"/>
            <a:ext cx="2422925" cy="127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83000"/>
              </a:lnSpc>
              <a:buNone/>
              <a:defRPr sz="10000" b="0" i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>
                <a:effectLst/>
              </a:rPr>
              <a:t>01</a:t>
            </a: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5546AE-CEB9-5E41-8EB7-AF7A2917F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727075" y="3184753"/>
            <a:ext cx="7961313" cy="194409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 fontAlgn="t">
              <a:lnSpc>
                <a:spcPct val="82000"/>
              </a:lnSpc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000" b="0" i="0">
                <a:solidFill>
                  <a:schemeClr val="bg1"/>
                </a:solidFill>
                <a:latin typeface="Coloplast Medium" pitchFamily="2" charset="0"/>
              </a:defRPr>
            </a:lvl1pPr>
          </a:lstStyle>
          <a:p>
            <a:r>
              <a:rPr lang="en-GB" noProof="0" dirty="0"/>
              <a:t>This is a breaker slide</a:t>
            </a:r>
            <a:endParaRPr lang="en-GB" dirty="0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AB8E5CC3-9A0C-C44D-A965-BBA9ED46DB0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727075" y="5294488"/>
            <a:ext cx="7961313" cy="9142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 i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i="0">
                <a:solidFill>
                  <a:schemeClr val="bg1"/>
                </a:solidFill>
              </a:defRPr>
            </a:lvl2pPr>
            <a:lvl3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GB" dirty="0">
                <a:effectLst/>
              </a:rPr>
              <a:t>This is a descriptor for your breaker slide</a:t>
            </a:r>
            <a:endParaRPr lang="en-GB" dirty="0"/>
          </a:p>
        </p:txBody>
      </p:sp>
      <p:pic>
        <p:nvPicPr>
          <p:cNvPr id="2" name="Logo emf">
            <a:extLst>
              <a:ext uri="{FF2B5EF4-FFF2-40B4-BE49-F238E27FC236}">
                <a16:creationId xmlns:a16="http://schemas.microsoft.com/office/drawing/2014/main" id="{41CF98BD-FFC8-1708-903B-17C8CE1F56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370" y="6415641"/>
            <a:ext cx="909059" cy="204481"/>
          </a:xfrm>
          <a:prstGeom prst="rect">
            <a:avLst/>
          </a:prstGeom>
        </p:spPr>
      </p:pic>
      <p:sp>
        <p:nvSpPr>
          <p:cNvPr id="9" name="Date Placeholder 2" hidden="1">
            <a:extLst>
              <a:ext uri="{FF2B5EF4-FFF2-40B4-BE49-F238E27FC236}">
                <a16:creationId xmlns:a16="http://schemas.microsoft.com/office/drawing/2014/main" id="{E105DED0-85F3-A6A6-569D-A0BDAE647D45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0" name="Footer Placeholder 3" hidden="1">
            <a:extLst>
              <a:ext uri="{FF2B5EF4-FFF2-40B4-BE49-F238E27FC236}">
                <a16:creationId xmlns:a16="http://schemas.microsoft.com/office/drawing/2014/main" id="{33551BDA-80CC-ABD2-4C7D-D840B9CFD987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4" hidden="1">
            <a:extLst>
              <a:ext uri="{FF2B5EF4-FFF2-40B4-BE49-F238E27FC236}">
                <a16:creationId xmlns:a16="http://schemas.microsoft.com/office/drawing/2014/main" id="{64B9A45A-7421-DB3E-09CE-A5C15B5F1290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43FE87-B7C4-1D31-9D49-D3536ADDF3FC}"/>
              </a:ext>
            </a:extLst>
          </p:cNvPr>
          <p:cNvSpPr txBox="1"/>
          <p:nvPr userDrawn="1"/>
        </p:nvSpPr>
        <p:spPr>
          <a:xfrm>
            <a:off x="727075" y="-707390"/>
            <a:ext cx="2884226" cy="63180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fontAlgn="t"/>
            <a:r>
              <a:rPr lang="en-GB" sz="1400" dirty="0"/>
              <a:t>Fill in the chapter number if you want it to appear on your breaker slide </a:t>
            </a:r>
          </a:p>
          <a:p>
            <a:pPr fontAlgn="t"/>
            <a:r>
              <a:rPr lang="en-GB" sz="1400" dirty="0">
                <a:sym typeface="Symbol" panose="05050102010706020507" pitchFamily="18" charset="2"/>
              </a:rPr>
              <a:t>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8323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73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603E386-32AF-768D-1D64-21A25C44AFF6}"/>
              </a:ext>
            </a:extLst>
          </p:cNvPr>
          <p:cNvSpPr/>
          <p:nvPr userDrawn="1"/>
        </p:nvSpPr>
        <p:spPr>
          <a:xfrm>
            <a:off x="6275388" y="6200775"/>
            <a:ext cx="5916612" cy="657225"/>
          </a:xfrm>
          <a:prstGeom prst="rect">
            <a:avLst/>
          </a:prstGeom>
          <a:solidFill>
            <a:srgbClr val="F4F5F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/>
          </a:p>
        </p:txBody>
      </p:sp>
      <p:pic>
        <p:nvPicPr>
          <p:cNvPr id="2" name="Logo emf">
            <a:extLst>
              <a:ext uri="{FF2B5EF4-FFF2-40B4-BE49-F238E27FC236}">
                <a16:creationId xmlns:a16="http://schemas.microsoft.com/office/drawing/2014/main" id="{E696399F-EAC6-B215-FD52-B1FC89562E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3699" y="6415040"/>
            <a:ext cx="914401" cy="205682"/>
          </a:xfrm>
          <a:prstGeom prst="rect">
            <a:avLst/>
          </a:prstGeom>
        </p:spPr>
      </p:pic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19F89E3A-AA3A-C8D0-2F60-E98F6B2839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75388" y="1"/>
            <a:ext cx="5916612" cy="6208712"/>
          </a:xfrm>
          <a:prstGeom prst="rect">
            <a:avLst/>
          </a:prstGeom>
          <a:solidFill>
            <a:schemeClr val="accent5"/>
          </a:solidFill>
        </p:spPr>
        <p:txBody>
          <a:bodyPr lIns="144000" tIns="72000" rIns="144000" anchor="t" anchorCtr="0">
            <a:noAutofit/>
          </a:bodyPr>
          <a:lstStyle>
            <a:lvl1pPr marL="0" indent="0" algn="l">
              <a:buNone/>
              <a:defRPr sz="1800">
                <a:solidFill>
                  <a:srgbClr val="F17E64"/>
                </a:solidFill>
                <a:latin typeface="+mj-lt"/>
              </a:defRPr>
            </a:lvl1pPr>
          </a:lstStyle>
          <a:p>
            <a:r>
              <a:rPr lang="en-GB" dirty="0">
                <a:effectLst/>
              </a:rPr>
              <a:t>Click on this space, then access the Coloplast tab to view and add an image from our </a:t>
            </a:r>
            <a:r>
              <a:rPr lang="en-GB" dirty="0" err="1">
                <a:effectLst/>
              </a:rPr>
              <a:t>Templafy</a:t>
            </a:r>
            <a:r>
              <a:rPr lang="en-GB" dirty="0">
                <a:effectLst/>
              </a:rPr>
              <a:t> library</a:t>
            </a:r>
            <a:endParaRPr lang="en-GB" noProof="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E3EE7EA-6BF5-566D-7C89-E6EAF4349C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7075" y="363600"/>
            <a:ext cx="2422925" cy="12708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83000"/>
              </a:lnSpc>
              <a:buNone/>
              <a:defRPr sz="10000" b="0" i="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>
                <a:effectLst/>
              </a:rPr>
              <a:t>01</a:t>
            </a: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1AA98ED-EEED-032F-2A98-3F5422D658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727075" y="3184753"/>
            <a:ext cx="4827432" cy="194409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 fontAlgn="t">
              <a:lnSpc>
                <a:spcPct val="82000"/>
              </a:lnSpc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000" b="0" i="0">
                <a:solidFill>
                  <a:schemeClr val="tx1"/>
                </a:solidFill>
                <a:latin typeface="Coloplast Medium" pitchFamily="2" charset="0"/>
              </a:defRPr>
            </a:lvl1pPr>
          </a:lstStyle>
          <a:p>
            <a:r>
              <a:rPr lang="en-GB" noProof="0" dirty="0"/>
              <a:t>This is a breaker slide</a:t>
            </a:r>
            <a:endParaRPr lang="en-GB" dirty="0"/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id="{81AEF186-B37F-0BA0-6F1F-C043CEF2B7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727075" y="5294488"/>
            <a:ext cx="4829175" cy="9062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 i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i="0">
                <a:solidFill>
                  <a:srgbClr val="404040"/>
                </a:solidFill>
              </a:defRPr>
            </a:lvl2pPr>
            <a:lvl3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GB" dirty="0">
                <a:effectLst/>
              </a:rPr>
              <a:t>This is a descriptor for your breaker slide</a:t>
            </a:r>
            <a:endParaRPr lang="en-GB" dirty="0"/>
          </a:p>
        </p:txBody>
      </p:sp>
      <p:sp>
        <p:nvSpPr>
          <p:cNvPr id="17" name="Date Placeholder 2" hidden="1">
            <a:extLst>
              <a:ext uri="{FF2B5EF4-FFF2-40B4-BE49-F238E27FC236}">
                <a16:creationId xmlns:a16="http://schemas.microsoft.com/office/drawing/2014/main" id="{C57DAA75-C5EC-30AA-2C14-380A809D7DAD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8" name="Footer Placeholder 3" hidden="1">
            <a:extLst>
              <a:ext uri="{FF2B5EF4-FFF2-40B4-BE49-F238E27FC236}">
                <a16:creationId xmlns:a16="http://schemas.microsoft.com/office/drawing/2014/main" id="{82C7BCA7-9864-87D4-8F5F-FB5D9F77BA3A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4" hidden="1">
            <a:extLst>
              <a:ext uri="{FF2B5EF4-FFF2-40B4-BE49-F238E27FC236}">
                <a16:creationId xmlns:a16="http://schemas.microsoft.com/office/drawing/2014/main" id="{EE6C0837-B524-61B5-32A7-B41FB3FD6046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700">
                <a:noFill/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CDF1EE-4E17-4CF3-D10F-2EC49A8E1890}"/>
              </a:ext>
            </a:extLst>
          </p:cNvPr>
          <p:cNvSpPr txBox="1"/>
          <p:nvPr userDrawn="1"/>
        </p:nvSpPr>
        <p:spPr>
          <a:xfrm>
            <a:off x="727075" y="-707390"/>
            <a:ext cx="2884226" cy="63180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fontAlgn="t"/>
            <a:r>
              <a:rPr lang="en-GB" sz="1400" dirty="0"/>
              <a:t>Fill in the chapter number if you want it to appear on your breaker slide </a:t>
            </a:r>
          </a:p>
          <a:p>
            <a:pPr fontAlgn="t"/>
            <a:r>
              <a:rPr lang="en-GB" sz="1400" dirty="0">
                <a:sym typeface="Symbol" panose="05050102010706020507" pitchFamily="18" charset="2"/>
              </a:rPr>
              <a:t>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3553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500">
          <p15:clr>
            <a:srgbClr val="FBAE40"/>
          </p15:clr>
        </p15:guide>
        <p15:guide id="5" pos="395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9852285F-7D9E-5E48-B234-69AB816D1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14" y="365125"/>
            <a:ext cx="7962555" cy="104457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effectLst/>
              </a:rPr>
              <a:t>This space is for your headline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ADEB487-0C1C-2ED2-90FB-BA1E87BB3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8814" y="1638000"/>
            <a:ext cx="7962555" cy="457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Level 1, Bullet 20 pt</a:t>
            </a:r>
          </a:p>
          <a:p>
            <a:pPr lvl="1"/>
            <a:r>
              <a:rPr lang="en-GB" noProof="0" dirty="0"/>
              <a:t>Level 2, Bullet 18 pt</a:t>
            </a:r>
          </a:p>
          <a:p>
            <a:pPr lvl="2"/>
            <a:r>
              <a:rPr lang="en-GB" dirty="0"/>
              <a:t>Third level, Body text 20 pt</a:t>
            </a:r>
          </a:p>
          <a:p>
            <a:pPr lvl="3"/>
            <a:r>
              <a:rPr lang="en-GB" dirty="0"/>
              <a:t>Fourth level, Body text 18 pt</a:t>
            </a:r>
          </a:p>
          <a:p>
            <a:pPr lvl="4"/>
            <a:r>
              <a:rPr lang="en-GB" dirty="0"/>
              <a:t>Fifth level, Body text 16 pt</a:t>
            </a:r>
          </a:p>
          <a:p>
            <a:pPr lvl="5"/>
            <a:r>
              <a:rPr lang="en-GB" dirty="0"/>
              <a:t>Sixth level, Heading 30 pt</a:t>
            </a:r>
          </a:p>
          <a:p>
            <a:pPr lvl="6"/>
            <a:r>
              <a:rPr lang="en-GB" dirty="0"/>
              <a:t>Seventh level, Heading 36 pt</a:t>
            </a:r>
          </a:p>
          <a:p>
            <a:pPr lvl="7"/>
            <a:r>
              <a:rPr lang="en-GB" dirty="0"/>
              <a:t>8th level, Heading 60 pt</a:t>
            </a:r>
          </a:p>
        </p:txBody>
      </p:sp>
      <p:sp>
        <p:nvSpPr>
          <p:cNvPr id="12" name="FLD_PresentationTitle">
            <a:extLst>
              <a:ext uri="{FF2B5EF4-FFF2-40B4-BE49-F238E27FC236}">
                <a16:creationId xmlns:a16="http://schemas.microsoft.com/office/drawing/2014/main" id="{9524A263-AC61-9842-A280-2BD5559C1B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42800" y="6463114"/>
            <a:ext cx="3064821" cy="133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95FDD21-B2AA-F346-834D-9001B07E72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8815" y="6463114"/>
            <a:ext cx="938370" cy="13478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BE459162-0D30-784D-9ED6-FB04668B2B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6" name="Date_DateCustomB">
            <a:extLst>
              <a:ext uri="{FF2B5EF4-FFF2-40B4-BE49-F238E27FC236}">
                <a16:creationId xmlns:a16="http://schemas.microsoft.com/office/drawing/2014/main" id="{70EA6D98-137E-5547-B0F9-C8058E8676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27600" y="6463114"/>
            <a:ext cx="1013894" cy="133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24A348-A3D4-5046-F7F3-BC5EAA84C0EC}"/>
              </a:ext>
            </a:extLst>
          </p:cNvPr>
          <p:cNvSpPr/>
          <p:nvPr userDrawn="1"/>
        </p:nvSpPr>
        <p:spPr>
          <a:xfrm>
            <a:off x="0" y="6520387"/>
            <a:ext cx="612000" cy="18000"/>
          </a:xfrm>
          <a:prstGeom prst="rect">
            <a:avLst/>
          </a:prstGeom>
          <a:solidFill>
            <a:srgbClr val="00A2B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GB" dirty="0" err="1">
              <a:solidFill>
                <a:schemeClr val="tx1"/>
              </a:solidFill>
            </a:endParaRPr>
          </a:p>
        </p:txBody>
      </p:sp>
      <p:pic>
        <p:nvPicPr>
          <p:cNvPr id="6" name="Logo emf">
            <a:extLst>
              <a:ext uri="{FF2B5EF4-FFF2-40B4-BE49-F238E27FC236}">
                <a16:creationId xmlns:a16="http://schemas.microsoft.com/office/drawing/2014/main" id="{6D454E97-765B-A7E5-0489-A2D21ACC4F4D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3699" y="6415040"/>
            <a:ext cx="914401" cy="20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12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9" r:id="rId2"/>
    <p:sldLayoutId id="2147483997" r:id="rId3"/>
    <p:sldLayoutId id="2147483998" r:id="rId4"/>
    <p:sldLayoutId id="2147484001" r:id="rId5"/>
    <p:sldLayoutId id="2147484002" r:id="rId6"/>
    <p:sldLayoutId id="2147484003" r:id="rId7"/>
    <p:sldLayoutId id="2147484008" r:id="rId8"/>
    <p:sldLayoutId id="2147484005" r:id="rId9"/>
    <p:sldLayoutId id="2147484006" r:id="rId10"/>
    <p:sldLayoutId id="2147484007" r:id="rId11"/>
    <p:sldLayoutId id="2147483986" r:id="rId12"/>
    <p:sldLayoutId id="2147483987" r:id="rId13"/>
    <p:sldLayoutId id="2147483988" r:id="rId14"/>
    <p:sldLayoutId id="2147483989" r:id="rId15"/>
    <p:sldLayoutId id="2147483961" r:id="rId16"/>
    <p:sldLayoutId id="2147483947" r:id="rId17"/>
    <p:sldLayoutId id="2147484009" r:id="rId18"/>
    <p:sldLayoutId id="2147483839" r:id="rId19"/>
    <p:sldLayoutId id="2147483840" r:id="rId20"/>
    <p:sldLayoutId id="2147483841" r:id="rId21"/>
    <p:sldLayoutId id="2147484013" r:id="rId22"/>
    <p:sldLayoutId id="2147483930" r:id="rId23"/>
    <p:sldLayoutId id="2147483974" r:id="rId24"/>
    <p:sldLayoutId id="2147483925" r:id="rId25"/>
    <p:sldLayoutId id="2147483926" r:id="rId26"/>
    <p:sldLayoutId id="2147483969" r:id="rId27"/>
    <p:sldLayoutId id="2147483927" r:id="rId28"/>
    <p:sldLayoutId id="2147483928" r:id="rId29"/>
    <p:sldLayoutId id="2147484010" r:id="rId30"/>
    <p:sldLayoutId id="2147484014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t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marR="0" indent="-2880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​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​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​"/>
        <a:defRPr sz="3000" kern="1200">
          <a:solidFill>
            <a:schemeClr val="tx1"/>
          </a:solidFill>
          <a:latin typeface="+mj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​"/>
        <a:defRPr sz="3600" kern="1200">
          <a:solidFill>
            <a:schemeClr val="tx1"/>
          </a:solidFill>
          <a:latin typeface="+mj-lt"/>
          <a:ea typeface="+mn-ea"/>
          <a:cs typeface="+mn-cs"/>
        </a:defRPr>
      </a:lvl7pPr>
      <a:lvl8pPr marL="0" indent="0" algn="l" defTabSz="914400" rtl="0" eaLnBrk="1" latinLnBrk="0" hangingPunct="1">
        <a:lnSpc>
          <a:spcPct val="82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​"/>
        <a:defRPr sz="6000" kern="1200">
          <a:solidFill>
            <a:schemeClr val="tx1"/>
          </a:solidFill>
          <a:latin typeface="+mj-lt"/>
          <a:ea typeface="+mn-ea"/>
          <a:cs typeface="+mn-cs"/>
        </a:defRPr>
      </a:lvl8pPr>
      <a:lvl9pPr marL="0" indent="0" algn="l" defTabSz="914400" rtl="0" eaLnBrk="1" latinLnBrk="0" hangingPunct="1">
        <a:lnSpc>
          <a:spcPct val="82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6000" kern="1200">
          <a:solidFill>
            <a:schemeClr val="tx1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23" userDrawn="1">
          <p15:clr>
            <a:srgbClr val="F26B43"/>
          </p15:clr>
        </p15:guide>
        <p15:guide id="7" orient="horz" pos="230" userDrawn="1">
          <p15:clr>
            <a:srgbClr val="F26B43"/>
          </p15:clr>
        </p15:guide>
        <p15:guide id="8" pos="458" userDrawn="1">
          <p15:clr>
            <a:srgbClr val="F26B43"/>
          </p15:clr>
        </p15:guide>
        <p15:guide id="9" orient="horz" pos="1031" userDrawn="1">
          <p15:clr>
            <a:srgbClr val="A4A3A4"/>
          </p15:clr>
        </p15:guide>
        <p15:guide id="10" orient="horz" pos="3911" userDrawn="1">
          <p15:clr>
            <a:srgbClr val="F26B43"/>
          </p15:clr>
        </p15:guide>
        <p15:guide id="11" orient="horz" pos="888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793755" y="1243825"/>
            <a:ext cx="3477924" cy="2381051"/>
          </a:xfrm>
          <a:prstGeom prst="roundRect">
            <a:avLst/>
          </a:prstGeom>
          <a:solidFill>
            <a:srgbClr val="FCE0C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25844" y="280308"/>
            <a:ext cx="7991409" cy="954107"/>
          </a:xfrm>
        </p:spPr>
        <p:txBody>
          <a:bodyPr>
            <a:norm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Algerian" panose="04020705040A02060702" pitchFamily="82" charset="0"/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PERISTOMAL SKIN TOOL </a:t>
            </a:r>
            <a:r>
              <a:rPr lang="en-GB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088329" y="1047949"/>
            <a:ext cx="6686228" cy="2381051"/>
          </a:xfrm>
          <a:solidFill>
            <a:schemeClr val="bg1">
              <a:lumMod val="95000"/>
            </a:schemeClr>
          </a:solidFill>
        </p:spPr>
        <p:txBody>
          <a:bodyPr>
            <a:normAutofit fontScale="77500" lnSpcReduction="20000"/>
          </a:bodyPr>
          <a:lstStyle/>
          <a:p>
            <a:pPr marL="0" lvl="1" indent="0">
              <a:buNone/>
            </a:pPr>
            <a:r>
              <a:rPr lang="en-US" sz="2667" b="1" dirty="0">
                <a:solidFill>
                  <a:srgbClr val="007CB6"/>
                </a:solidFill>
              </a:rPr>
              <a:t>Patient</a:t>
            </a:r>
            <a:r>
              <a:rPr lang="en-GB" sz="2667" b="1" dirty="0">
                <a:solidFill>
                  <a:srgbClr val="00B0F0"/>
                </a:solidFill>
              </a:rPr>
              <a:t> </a:t>
            </a:r>
            <a:r>
              <a:rPr lang="en-GB" sz="3200" b="1" dirty="0">
                <a:solidFill>
                  <a:srgbClr val="00B0F0"/>
                </a:solidFill>
              </a:rPr>
              <a:t>- </a:t>
            </a:r>
            <a:r>
              <a:rPr lang="en-GB" sz="2400" dirty="0"/>
              <a:t>Description of the peristomal condition</a:t>
            </a:r>
          </a:p>
          <a:p>
            <a:pPr marL="0" lvl="1" indent="0">
              <a:buNone/>
            </a:pPr>
            <a:r>
              <a:rPr lang="en-US" sz="2667" b="1" dirty="0">
                <a:solidFill>
                  <a:srgbClr val="007CB6"/>
                </a:solidFill>
              </a:rPr>
              <a:t>Look</a:t>
            </a:r>
            <a:r>
              <a:rPr lang="en-GB" sz="3200" b="1" dirty="0">
                <a:solidFill>
                  <a:srgbClr val="00B0F0"/>
                </a:solidFill>
              </a:rPr>
              <a:t> -	  </a:t>
            </a:r>
            <a:r>
              <a:rPr lang="en-GB" sz="2400" dirty="0"/>
              <a:t>How many Lesions;  are they flat, raised or ulcerated</a:t>
            </a:r>
            <a:r>
              <a:rPr lang="en-GB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0" lvl="1" indent="0">
              <a:buNone/>
            </a:pPr>
            <a:r>
              <a:rPr lang="en-US" sz="2667" b="1" dirty="0">
                <a:solidFill>
                  <a:srgbClr val="007CB6"/>
                </a:solidFill>
              </a:rPr>
              <a:t>Area</a:t>
            </a:r>
            <a:r>
              <a:rPr lang="en-US" sz="3200" b="1" dirty="0">
                <a:solidFill>
                  <a:srgbClr val="007CB6"/>
                </a:solidFill>
              </a:rPr>
              <a:t> -</a:t>
            </a:r>
            <a:r>
              <a:rPr lang="en-GB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</a:t>
            </a:r>
            <a:r>
              <a:rPr lang="en-GB" sz="2400" dirty="0"/>
              <a:t>Position and size of the peristomal damage</a:t>
            </a:r>
          </a:p>
          <a:p>
            <a:pPr marL="0" lvl="1" indent="0">
              <a:buNone/>
            </a:pPr>
            <a:r>
              <a:rPr lang="en-US" sz="2667" b="1" dirty="0" err="1">
                <a:solidFill>
                  <a:srgbClr val="007CB6"/>
                </a:solidFill>
              </a:rPr>
              <a:t>Colour</a:t>
            </a:r>
            <a:r>
              <a:rPr lang="en-US" sz="3200" b="1" dirty="0">
                <a:solidFill>
                  <a:srgbClr val="007CB6"/>
                </a:solidFill>
              </a:rPr>
              <a:t> -  </a:t>
            </a:r>
            <a:r>
              <a:rPr lang="en-GB" sz="2400" dirty="0"/>
              <a:t>Of the skin damage</a:t>
            </a:r>
          </a:p>
          <a:p>
            <a:pPr marL="0" lvl="1" indent="0">
              <a:buNone/>
            </a:pPr>
            <a:r>
              <a:rPr lang="en-US" sz="2667" b="1" dirty="0">
                <a:solidFill>
                  <a:srgbClr val="007CB6"/>
                </a:solidFill>
              </a:rPr>
              <a:t>Extent</a:t>
            </a:r>
            <a:r>
              <a:rPr lang="en-US" sz="3200" b="1" dirty="0">
                <a:solidFill>
                  <a:srgbClr val="007CB6"/>
                </a:solidFill>
              </a:rPr>
              <a:t> -</a:t>
            </a:r>
            <a:r>
              <a:rPr lang="en-GB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  <a:r>
              <a:rPr lang="en-GB" sz="2400" dirty="0"/>
              <a:t>Of depth of erosion/skin damage</a:t>
            </a:r>
          </a:p>
          <a:p>
            <a:pPr marL="0" lvl="1" indent="0">
              <a:lnSpc>
                <a:spcPct val="120000"/>
              </a:lnSpc>
              <a:buNone/>
            </a:pPr>
            <a:r>
              <a:rPr lang="en-US" sz="2667" b="1" dirty="0">
                <a:solidFill>
                  <a:srgbClr val="007CB6"/>
                </a:solidFill>
              </a:rPr>
              <a:t>Digit </a:t>
            </a:r>
            <a:r>
              <a:rPr lang="en-US" sz="2400" b="1" dirty="0">
                <a:solidFill>
                  <a:srgbClr val="007CB6"/>
                </a:solidFill>
              </a:rPr>
              <a:t>-</a:t>
            </a:r>
            <a:r>
              <a:rPr lang="en-GB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    </a:t>
            </a:r>
            <a:r>
              <a:rPr lang="en-GB" sz="2400" dirty="0"/>
              <a:t>What does it feel like to the touch  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793756" y="3875270"/>
          <a:ext cx="11146398" cy="2865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1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2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86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30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845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36188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Area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/>
                        <a:t>Other comments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252">
                <a:tc>
                  <a:txBody>
                    <a:bodyPr/>
                    <a:lstStyle/>
                    <a:p>
                      <a:r>
                        <a:rPr lang="en-GB" sz="1200" b="1" dirty="0"/>
                        <a:t>Mucocutaneous</a:t>
                      </a:r>
                      <a:r>
                        <a:rPr lang="en-GB" sz="1200" b="1" baseline="0" dirty="0"/>
                        <a:t> Junction</a:t>
                      </a:r>
                      <a:endParaRPr lang="en-GB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252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Peristomal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 –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under adhesive)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252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Parastomal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 – (outside adhesive) </a:t>
                      </a:r>
                    </a:p>
                  </a:txBody>
                  <a:tcPr>
                    <a:solidFill>
                      <a:srgbClr val="94BC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252">
                <a:tc>
                  <a:txBody>
                    <a:bodyPr/>
                    <a:lstStyle/>
                    <a:p>
                      <a:r>
                        <a:rPr lang="en-GB" sz="1200" b="1" dirty="0"/>
                        <a:t>Anywhere else </a:t>
                      </a:r>
                      <a:r>
                        <a:rPr lang="en-GB" sz="1200" b="0" dirty="0"/>
                        <a:t>(</a:t>
                      </a:r>
                      <a:r>
                        <a:rPr lang="en-GB" sz="1200" dirty="0"/>
                        <a:t>on the body) </a:t>
                      </a:r>
                    </a:p>
                  </a:txBody>
                  <a:tcPr>
                    <a:solidFill>
                      <a:srgbClr val="FCE0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125201" y="1234416"/>
            <a:ext cx="9649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12oclock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0737" y="2459273"/>
            <a:ext cx="158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76259" y="2392414"/>
            <a:ext cx="245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76079" y="3411807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6</a:t>
            </a:r>
          </a:p>
        </p:txBody>
      </p:sp>
      <p:sp>
        <p:nvSpPr>
          <p:cNvPr id="2" name="Oval 1"/>
          <p:cNvSpPr/>
          <p:nvPr/>
        </p:nvSpPr>
        <p:spPr>
          <a:xfrm>
            <a:off x="1054769" y="1613220"/>
            <a:ext cx="3021491" cy="179617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/>
          <p:cNvSpPr/>
          <p:nvPr/>
        </p:nvSpPr>
        <p:spPr>
          <a:xfrm>
            <a:off x="1281675" y="1802761"/>
            <a:ext cx="2599164" cy="1456304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92D050"/>
              </a:solidFill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710C14FD-0359-4900-A633-B1CFA41E120F}"/>
              </a:ext>
            </a:extLst>
          </p:cNvPr>
          <p:cNvSpPr/>
          <p:nvPr/>
        </p:nvSpPr>
        <p:spPr>
          <a:xfrm>
            <a:off x="2098324" y="2132176"/>
            <a:ext cx="934379" cy="744280"/>
          </a:xfrm>
          <a:prstGeom prst="flowChartConnector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b="1" dirty="0"/>
              <a:t>STOMA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8CD3ED-4081-40A3-9E11-9D77B3F9547C}"/>
              </a:ext>
            </a:extLst>
          </p:cNvPr>
          <p:cNvSpPr txBox="1"/>
          <p:nvPr/>
        </p:nvSpPr>
        <p:spPr>
          <a:xfrm>
            <a:off x="172880" y="93843"/>
            <a:ext cx="3452963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Date:</a:t>
            </a:r>
          </a:p>
          <a:p>
            <a:r>
              <a:rPr lang="en-GB" sz="1400" dirty="0"/>
              <a:t>Patient Name:</a:t>
            </a:r>
          </a:p>
          <a:p>
            <a:r>
              <a:rPr lang="en-GB" sz="1400" dirty="0"/>
              <a:t>Nurse Name &amp; Signature: </a:t>
            </a:r>
          </a:p>
          <a:p>
            <a:r>
              <a:rPr lang="en-GB" sz="1400" dirty="0"/>
              <a:t>Photo taken: Y/N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E35065E0-C8C6-48BC-A447-378530277E25}"/>
              </a:ext>
            </a:extLst>
          </p:cNvPr>
          <p:cNvSpPr/>
          <p:nvPr/>
        </p:nvSpPr>
        <p:spPr>
          <a:xfrm>
            <a:off x="3553973" y="3486377"/>
            <a:ext cx="4161235" cy="276999"/>
          </a:xfrm>
          <a:prstGeom prst="wedgeRectCallout">
            <a:avLst>
              <a:gd name="adj1" fmla="val -19772"/>
              <a:gd name="adj2" fmla="val 4886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Label all individual skin lesions on diagram</a:t>
            </a:r>
          </a:p>
        </p:txBody>
      </p:sp>
    </p:spTree>
    <p:extLst>
      <p:ext uri="{BB962C8B-B14F-4D97-AF65-F5344CB8AC3E}">
        <p14:creationId xmlns:p14="http://schemas.microsoft.com/office/powerpoint/2010/main" val="365133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Coloplast PowerPoint Template">
  <a:themeElements>
    <a:clrScheme name="Coloplast">
      <a:dk1>
        <a:srgbClr val="213D46"/>
      </a:dk1>
      <a:lt1>
        <a:srgbClr val="FFFFFF"/>
      </a:lt1>
      <a:dk2>
        <a:srgbClr val="47575E"/>
      </a:dk2>
      <a:lt2>
        <a:srgbClr val="F3F5F5"/>
      </a:lt2>
      <a:accent1>
        <a:srgbClr val="00A2BA"/>
      </a:accent1>
      <a:accent2>
        <a:srgbClr val="006170"/>
      </a:accent2>
      <a:accent3>
        <a:srgbClr val="038296"/>
      </a:accent3>
      <a:accent4>
        <a:srgbClr val="B2E3EA"/>
      </a:accent4>
      <a:accent5>
        <a:srgbClr val="E0F5F9"/>
      </a:accent5>
      <a:accent6>
        <a:srgbClr val="DCE0E1"/>
      </a:accent6>
      <a:hlink>
        <a:srgbClr val="00A2BA"/>
      </a:hlink>
      <a:folHlink>
        <a:srgbClr val="00A2BA"/>
      </a:folHlink>
    </a:clrScheme>
    <a:fontScheme name="Coloplast">
      <a:majorFont>
        <a:latin typeface="Coloplast Medium"/>
        <a:ea typeface=""/>
        <a:cs typeface=""/>
      </a:majorFont>
      <a:minorFont>
        <a:latin typeface="Coloplas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9525">
          <a:solidFill>
            <a:schemeClr val="accent1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dirty="0" err="1" smtClean="0"/>
        </a:defPPr>
      </a:lstStyle>
    </a:txDef>
  </a:objectDefaults>
  <a:extraClrSchemeLst/>
  <a:custClrLst>
    <a:custClr name="Turquoise 50">
      <a:srgbClr val="E0F5F9"/>
    </a:custClr>
    <a:custClr name="Turquoise 100">
      <a:srgbClr val="CCECF3"/>
    </a:custClr>
    <a:custClr name="Turquoise 200">
      <a:srgbClr val="B3E3ED"/>
    </a:custClr>
    <a:custClr name="Turquoise 300">
      <a:srgbClr val="80D0DE"/>
    </a:custClr>
    <a:custClr name="Turquoise 400">
      <a:srgbClr val="4CBECF"/>
    </a:custClr>
    <a:custClr name="Turquoise 500">
      <a:srgbClr val="00A2BA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rey 50">
      <a:srgbClr val="F4F5F5"/>
    </a:custClr>
    <a:custClr name="Grey 100">
      <a:srgbClr val="EBEEEF"/>
    </a:custClr>
    <a:custClr name="Grey 200">
      <a:srgbClr val="DDE2E4"/>
    </a:custClr>
    <a:custClr name="Grey 300">
      <a:srgbClr val="CAD0D3"/>
    </a:custClr>
    <a:custClr name="Grey 400">
      <a:srgbClr val="B4BDC0"/>
    </a:custClr>
    <a:custClr name="Grey 500">
      <a:srgbClr val="7A8B90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Sand 50">
      <a:srgbClr val="FCFCFB"/>
    </a:custClr>
    <a:custClr name="Sand 100">
      <a:srgbClr val="F6F6F3"/>
    </a:custClr>
    <a:custClr name="Sand 200">
      <a:srgbClr val="F1F0EC"/>
    </a:custClr>
    <a:custClr name="Sand 300">
      <a:srgbClr val="E5E4E0"/>
    </a:custClr>
    <a:custClr name="Sand 400">
      <a:srgbClr val="DCDAD5"/>
    </a:custClr>
    <a:custClr name="Sand 500">
      <a:srgbClr val="D5D2CE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reen">
      <a:srgbClr val="88BE75"/>
    </a:custClr>
    <a:custClr name="Orange">
      <a:srgbClr val="FBAB61"/>
    </a:custClr>
    <a:custClr name="Teal">
      <a:srgbClr val="378C87"/>
    </a:custClr>
    <a:custClr name="Coral">
      <a:srgbClr val="F17E64"/>
    </a:custClr>
  </a:custClrLst>
  <a:extLst>
    <a:ext uri="{05A4C25C-085E-4340-85A3-A5531E510DB2}">
      <thm15:themeFamily xmlns:thm15="http://schemas.microsoft.com/office/thememl/2012/main" name="Presentation7" id="{B8501F7E-CE7E-4C9D-B223-4F341F7797E1}" vid="{3D0AEEF9-A13A-43F0-8B57-4C8B8EAC3E94}"/>
    </a:ext>
  </a:extLst>
</a:theme>
</file>

<file path=ppt/theme/theme2.xml><?xml version="1.0" encoding="utf-8"?>
<a:theme xmlns:a="http://schemas.openxmlformats.org/drawingml/2006/main" name="Office Theme">
  <a:themeElements>
    <a:clrScheme name="Coloplast 2016">
      <a:dk1>
        <a:srgbClr val="000000"/>
      </a:dk1>
      <a:lt1>
        <a:srgbClr val="FFFFFF"/>
      </a:lt1>
      <a:dk2>
        <a:srgbClr val="00B0CA"/>
      </a:dk2>
      <a:lt2>
        <a:srgbClr val="6F6F6F"/>
      </a:lt2>
      <a:accent1>
        <a:srgbClr val="00B0CA"/>
      </a:accent1>
      <a:accent2>
        <a:srgbClr val="6F6F6F"/>
      </a:accent2>
      <a:accent3>
        <a:srgbClr val="FF6900"/>
      </a:accent3>
      <a:accent4>
        <a:srgbClr val="78BE20"/>
      </a:accent4>
      <a:accent5>
        <a:srgbClr val="7474C1"/>
      </a:accent5>
      <a:accent6>
        <a:srgbClr val="FFB500"/>
      </a:accent6>
      <a:hlink>
        <a:srgbClr val="00B0CA"/>
      </a:hlink>
      <a:folHlink>
        <a:srgbClr val="00B0CA"/>
      </a:folHlink>
    </a:clrScheme>
    <a:fontScheme name="Coloplast">
      <a:majorFont>
        <a:latin typeface="Coloplast"/>
        <a:ea typeface=""/>
        <a:cs typeface=""/>
      </a:majorFont>
      <a:minorFont>
        <a:latin typeface="Coloplas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Turquoise 50">
      <a:srgbClr val="E0F5F9"/>
    </a:custClr>
    <a:custClr name="Turquoise 100">
      <a:srgbClr val="CCECF3"/>
    </a:custClr>
    <a:custClr name="Turquoise 200">
      <a:srgbClr val="B3E3ED"/>
    </a:custClr>
    <a:custClr name="Turquoise 300">
      <a:srgbClr val="80D0DE"/>
    </a:custClr>
    <a:custClr name="Turquoise 400">
      <a:srgbClr val="4CBECF"/>
    </a:custClr>
    <a:custClr name="Turquoise 500">
      <a:srgbClr val="00A2BA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rey 50">
      <a:srgbClr val="F4F5F5"/>
    </a:custClr>
    <a:custClr name="Grey 100">
      <a:srgbClr val="EBEEEF"/>
    </a:custClr>
    <a:custClr name="Grey 200">
      <a:srgbClr val="DDE2E4"/>
    </a:custClr>
    <a:custClr name="Grey 300">
      <a:srgbClr val="CAD0D3"/>
    </a:custClr>
    <a:custClr name="Grey 400">
      <a:srgbClr val="B4BDC0"/>
    </a:custClr>
    <a:custClr name="Grey 500">
      <a:srgbClr val="7A8B90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Sand 50">
      <a:srgbClr val="FCFCFB"/>
    </a:custClr>
    <a:custClr name="Sand 100">
      <a:srgbClr val="F6F6F3"/>
    </a:custClr>
    <a:custClr name="Sand 200">
      <a:srgbClr val="F1F0EC"/>
    </a:custClr>
    <a:custClr name="Sand 300">
      <a:srgbClr val="E5E4E0"/>
    </a:custClr>
    <a:custClr name="Sand 400">
      <a:srgbClr val="DCDAD5"/>
    </a:custClr>
    <a:custClr name="Sand 500">
      <a:srgbClr val="D5D2CE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reen">
      <a:srgbClr val="88BE75"/>
    </a:custClr>
    <a:custClr name="Orange">
      <a:srgbClr val="FBAB61"/>
    </a:custClr>
    <a:custClr name="Teal">
      <a:srgbClr val="378C87"/>
    </a:custClr>
    <a:custClr name="Coral">
      <a:srgbClr val="F17E64"/>
    </a:custClr>
  </a:custClrLst>
</a:theme>
</file>

<file path=ppt/theme/theme3.xml><?xml version="1.0" encoding="utf-8"?>
<a:theme xmlns:a="http://schemas.openxmlformats.org/drawingml/2006/main" name="Office Theme">
  <a:themeElements>
    <a:clrScheme name="Coloplast 2016">
      <a:dk1>
        <a:srgbClr val="000000"/>
      </a:dk1>
      <a:lt1>
        <a:srgbClr val="FFFFFF"/>
      </a:lt1>
      <a:dk2>
        <a:srgbClr val="00B0CA"/>
      </a:dk2>
      <a:lt2>
        <a:srgbClr val="6F6F6F"/>
      </a:lt2>
      <a:accent1>
        <a:srgbClr val="00B0CA"/>
      </a:accent1>
      <a:accent2>
        <a:srgbClr val="6F6F6F"/>
      </a:accent2>
      <a:accent3>
        <a:srgbClr val="FF6900"/>
      </a:accent3>
      <a:accent4>
        <a:srgbClr val="78BE20"/>
      </a:accent4>
      <a:accent5>
        <a:srgbClr val="7474C1"/>
      </a:accent5>
      <a:accent6>
        <a:srgbClr val="FFB500"/>
      </a:accent6>
      <a:hlink>
        <a:srgbClr val="00B0CA"/>
      </a:hlink>
      <a:folHlink>
        <a:srgbClr val="00B0CA"/>
      </a:folHlink>
    </a:clrScheme>
    <a:fontScheme name="Coloplast">
      <a:majorFont>
        <a:latin typeface="Coloplast"/>
        <a:ea typeface=""/>
        <a:cs typeface=""/>
      </a:majorFont>
      <a:minorFont>
        <a:latin typeface="Coloplas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urquoise 50">
      <a:srgbClr val="E0F5F9"/>
    </a:custClr>
    <a:custClr name="Turquoise 100">
      <a:srgbClr val="CCECF3"/>
    </a:custClr>
    <a:custClr name="Turquoise 200">
      <a:srgbClr val="B3E3ED"/>
    </a:custClr>
    <a:custClr name="Turquoise 300">
      <a:srgbClr val="80D0DE"/>
    </a:custClr>
    <a:custClr name="Turquoise 400">
      <a:srgbClr val="4CBECF"/>
    </a:custClr>
    <a:custClr name="Turquoise 500">
      <a:srgbClr val="00A2BA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rey 50">
      <a:srgbClr val="F4F5F5"/>
    </a:custClr>
    <a:custClr name="Grey 100">
      <a:srgbClr val="EBEEEF"/>
    </a:custClr>
    <a:custClr name="Grey 200">
      <a:srgbClr val="DDE2E4"/>
    </a:custClr>
    <a:custClr name="Grey 300">
      <a:srgbClr val="CAD0D3"/>
    </a:custClr>
    <a:custClr name="Grey 400">
      <a:srgbClr val="B4BDC0"/>
    </a:custClr>
    <a:custClr name="Grey 500">
      <a:srgbClr val="7A8B90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Sand 50">
      <a:srgbClr val="FCFCFB"/>
    </a:custClr>
    <a:custClr name="Sand 100">
      <a:srgbClr val="F6F6F3"/>
    </a:custClr>
    <a:custClr name="Sand 200">
      <a:srgbClr val="F1F0EC"/>
    </a:custClr>
    <a:custClr name="Sand 300">
      <a:srgbClr val="E5E4E0"/>
    </a:custClr>
    <a:custClr name="Sand 400">
      <a:srgbClr val="DCDAD5"/>
    </a:custClr>
    <a:custClr name="Sand 500">
      <a:srgbClr val="D5D2CE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reen">
      <a:srgbClr val="88BE75"/>
    </a:custClr>
    <a:custClr name="Orange">
      <a:srgbClr val="FBAB61"/>
    </a:custClr>
    <a:custClr name="Teal">
      <a:srgbClr val="378C87"/>
    </a:custClr>
    <a:custClr name="Coral">
      <a:srgbClr val="F17E64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9B856BF-FE6A-4846-B30F-CCE9E0E32FD0}">
  <we:reference id="f1abd87f-a3ba-42fb-91d5-100000000000" version="1.0.0.6" store="EXCatalog" storeType="EXCatalog"/>
  <we:alternateReferences>
    <we:reference id="WA104380278" version="1.0.0.6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16A684F50F9644ADA7186C7FA154E4" ma:contentTypeVersion="23" ma:contentTypeDescription="Create a new document." ma:contentTypeScope="" ma:versionID="33abd0d25faac0103ea5e308596bdd8f">
  <xsd:schema xmlns:xsd="http://www.w3.org/2001/XMLSchema" xmlns:xs="http://www.w3.org/2001/XMLSchema" xmlns:p="http://schemas.microsoft.com/office/2006/metadata/properties" xmlns:ns2="adc6f7d2-2fd4-4c58-add3-50ea831b733c" xmlns:ns3="fe0e463f-46c1-4b5a-aeae-2e65b5901510" targetNamespace="http://schemas.microsoft.com/office/2006/metadata/properties" ma:root="true" ma:fieldsID="46fdbbf602890e963074ac08a74872ca" ns2:_="" ns3:_="">
    <xsd:import namespace="adc6f7d2-2fd4-4c58-add3-50ea831b733c"/>
    <xsd:import namespace="fe0e463f-46c1-4b5a-aeae-2e65b590151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Picture" minOccurs="0"/>
                <xsd:element ref="ns3:Hyperlink" minOccurs="0"/>
                <xsd:element ref="ns3:MediaServiceAutoKeyPoints" minOccurs="0"/>
                <xsd:element ref="ns3:MediaServiceKeyPoints" minOccurs="0"/>
                <xsd:element ref="ns3:_Flow_SignoffStatu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c6f7d2-2fd4-4c58-add3-50ea831b733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75e6fd2e-4630-419c-b64a-3467c503b8ee}" ma:internalName="TaxCatchAll" ma:showField="CatchAllData" ma:web="adc6f7d2-2fd4-4c58-add3-50ea831b73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463f-46c1-4b5a-aeae-2e65b5901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Picture" ma:index="18" nillable="true" ma:displayName="Picture" ma:format="Image" ma:internalName="Pictur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Hyperlink" ma:index="19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2" nillable="true" ma:displayName="Sign-off status" ma:internalName="Sign_x002d_off_x0020_status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882721a9-3f3d-4779-b4f8-53221ef4f4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fe0e463f-46c1-4b5a-aeae-2e65b5901510" xsi:nil="true"/>
    <Picture xmlns="fe0e463f-46c1-4b5a-aeae-2e65b5901510">
      <Url xsi:nil="true"/>
      <Description xsi:nil="true"/>
    </Picture>
    <Hyperlink xmlns="fe0e463f-46c1-4b5a-aeae-2e65b5901510">
      <Url xsi:nil="true"/>
      <Description xsi:nil="true"/>
    </Hyperlink>
    <lcf76f155ced4ddcb4097134ff3c332f xmlns="fe0e463f-46c1-4b5a-aeae-2e65b5901510">
      <Terms xmlns="http://schemas.microsoft.com/office/infopath/2007/PartnerControls"/>
    </lcf76f155ced4ddcb4097134ff3c332f>
    <TaxCatchAll xmlns="adc6f7d2-2fd4-4c58-add3-50ea831b733c" xsi:nil="true"/>
  </documentManagement>
</p:properties>
</file>

<file path=customXml/itemProps1.xml><?xml version="1.0" encoding="utf-8"?>
<ds:datastoreItem xmlns:ds="http://schemas.openxmlformats.org/officeDocument/2006/customXml" ds:itemID="{74A56A81-8C3F-4B15-94A2-FD615C2448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c6f7d2-2fd4-4c58-add3-50ea831b733c"/>
    <ds:schemaRef ds:uri="fe0e463f-46c1-4b5a-aeae-2e65b59015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2D0C32-8179-4C94-9095-25155C3974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B1559C-CC44-4D53-837A-B5E36FDCB8F9}">
  <ds:schemaRefs>
    <ds:schemaRef ds:uri="http://schemas.microsoft.com/office/2006/metadata/properties"/>
    <ds:schemaRef ds:uri="http://schemas.microsoft.com/office/infopath/2007/PartnerControls"/>
    <ds:schemaRef ds:uri="fe0e463f-46c1-4b5a-aeae-2e65b5901510"/>
    <ds:schemaRef ds:uri="adc6f7d2-2fd4-4c58-add3-50ea831b733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</TotalTime>
  <Words>160</Words>
  <Application>Microsoft Office PowerPoint</Application>
  <PresentationFormat>Widescreen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Algerian</vt:lpstr>
      <vt:lpstr>Coloplast Medium</vt:lpstr>
      <vt:lpstr>Coloplast</vt:lpstr>
      <vt:lpstr>Symbol</vt:lpstr>
      <vt:lpstr>Coloplast PowerPoint Template</vt:lpstr>
      <vt:lpstr> PERISTOMAL SKIN TOOL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PERISTOMAL SKIN TOOL</dc:title>
  <dc:creator>Wendy Osborne</dc:creator>
  <cp:lastModifiedBy>Steve Vernon</cp:lastModifiedBy>
  <cp:revision>1</cp:revision>
  <dcterms:created xsi:type="dcterms:W3CDTF">2024-01-15T12:56:44Z</dcterms:created>
  <dcterms:modified xsi:type="dcterms:W3CDTF">2024-01-25T14:08:19Z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www.omnidocs.com</vt:lpwstr>
  </property>
  <property fmtid="{D5CDD505-2E9C-101B-9397-08002B2CF9AE}" pid="3" name="ContentTypeId">
    <vt:lpwstr>0x010100DE16A684F50F9644ADA7186C7FA154E4</vt:lpwstr>
  </property>
</Properties>
</file>