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9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1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die White" initials="M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ADE0"/>
    <a:srgbClr val="D8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3310" autoAdjust="0"/>
  </p:normalViewPr>
  <p:slideViewPr>
    <p:cSldViewPr snapToGrid="0" snapToObjects="1">
      <p:cViewPr varScale="1">
        <p:scale>
          <a:sx n="101" d="100"/>
          <a:sy n="101" d="100"/>
        </p:scale>
        <p:origin x="1192" y="192"/>
      </p:cViewPr>
      <p:guideLst>
        <p:guide orient="horz" pos="2160"/>
        <p:guide pos="731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4C0E-86E9-4BF7-95C5-B3EA09B7848C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117BA-2887-4599-8790-C3953DC6B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048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117BA-2887-4599-8790-C3953DC6B1D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02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58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03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8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48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3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38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21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4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09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0B565AC-47BE-F943-94E6-C3B8CDE29F6D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CDDC20F-7527-D545-9896-D0F4C0F3C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86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985653" y="1110345"/>
            <a:ext cx="11206348" cy="0"/>
          </a:xfrm>
          <a:prstGeom prst="line">
            <a:avLst/>
          </a:prstGeom>
          <a:ln w="12700" cap="sq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Logo 300 pale 2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24" y="4099001"/>
            <a:ext cx="5457600" cy="2574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656" y="151695"/>
            <a:ext cx="1418669" cy="799703"/>
          </a:xfrm>
          <a:prstGeom prst="rect">
            <a:avLst/>
          </a:prstGeom>
        </p:spPr>
      </p:pic>
      <p:pic>
        <p:nvPicPr>
          <p:cNvPr id="9" name="Picture 8"/>
          <p:cNvPicPr/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774"/>
            <a:ext cx="1080000" cy="698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064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793755" y="1383758"/>
            <a:ext cx="3477924" cy="2241117"/>
          </a:xfrm>
          <a:prstGeom prst="roundRect">
            <a:avLst/>
          </a:prstGeom>
          <a:solidFill>
            <a:srgbClr val="FCE0C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17533"/>
            <a:ext cx="10972800" cy="1300105"/>
          </a:xfrm>
        </p:spPr>
        <p:txBody>
          <a:bodyPr/>
          <a:lstStyle/>
          <a:p>
            <a:r>
              <a:rPr lang="en-GB" sz="2800" b="1" dirty="0">
                <a:solidFill>
                  <a:schemeClr val="accent1"/>
                </a:solidFill>
                <a:latin typeface="Algerian" panose="04020705040A02060702" pitchFamily="82" charset="0"/>
              </a:rPr>
              <a:t> Peristomal  Skin Tool</a:t>
            </a:r>
            <a:br>
              <a:rPr lang="en-GB" sz="2800" b="1" dirty="0">
                <a:solidFill>
                  <a:schemeClr val="accent1"/>
                </a:solidFill>
                <a:latin typeface="Algerian" panose="04020705040A02060702" pitchFamily="82" charset="0"/>
              </a:rPr>
            </a:br>
            <a:r>
              <a:rPr lang="en-GB" sz="2800" b="1" dirty="0">
                <a:solidFill>
                  <a:schemeClr val="accent1"/>
                </a:solidFill>
                <a:latin typeface="Algerian" panose="04020705040A02060702" pitchFamily="82" charset="0"/>
              </a:rPr>
              <a:t> P.L.A.C.E.D. </a:t>
            </a:r>
            <a:endParaRPr lang="en-GB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283878" y="1047950"/>
            <a:ext cx="6656272" cy="2381050"/>
          </a:xfrm>
        </p:spPr>
        <p:txBody>
          <a:bodyPr/>
          <a:lstStyle/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P</a:t>
            </a:r>
            <a:r>
              <a:rPr lang="en-GB" sz="2000" b="1" dirty="0">
                <a:solidFill>
                  <a:schemeClr val="tx2"/>
                </a:solidFill>
              </a:rPr>
              <a:t>atient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skin lesion sensation by the patient</a:t>
            </a:r>
          </a:p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L</a:t>
            </a:r>
            <a:r>
              <a:rPr lang="en-GB" sz="2000" b="1" dirty="0">
                <a:solidFill>
                  <a:schemeClr val="tx2"/>
                </a:solidFill>
              </a:rPr>
              <a:t>ook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visual assessment of the peristomal skin</a:t>
            </a:r>
          </a:p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A</a:t>
            </a:r>
            <a:r>
              <a:rPr lang="en-GB" sz="2000" b="1" dirty="0">
                <a:solidFill>
                  <a:schemeClr val="tx2"/>
                </a:solidFill>
              </a:rPr>
              <a:t>rea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position &amp; size of the peristomal skin lesion</a:t>
            </a:r>
          </a:p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C</a:t>
            </a:r>
            <a:r>
              <a:rPr lang="en-GB" sz="2000" b="1" dirty="0">
                <a:solidFill>
                  <a:schemeClr val="tx2"/>
                </a:solidFill>
              </a:rPr>
              <a:t>olour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the colour of the peristomal skin lesion</a:t>
            </a:r>
          </a:p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E</a:t>
            </a:r>
            <a:r>
              <a:rPr lang="en-GB" sz="2000" b="1" dirty="0">
                <a:solidFill>
                  <a:schemeClr val="tx2"/>
                </a:solidFill>
              </a:rPr>
              <a:t>xtent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depth of the skin lesion </a:t>
            </a:r>
          </a:p>
          <a:p>
            <a:pPr marL="300038" lvl="1" indent="0"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D</a:t>
            </a:r>
            <a:r>
              <a:rPr lang="en-GB" sz="2000" b="1" dirty="0">
                <a:solidFill>
                  <a:schemeClr val="tx2"/>
                </a:solidFill>
              </a:rPr>
              <a:t>igit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	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Describe the physical assessment of skin lesion  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376894"/>
              </p:ext>
            </p:extLst>
          </p:nvPr>
        </p:nvGraphicFramePr>
        <p:xfrm>
          <a:off x="793754" y="3875269"/>
          <a:ext cx="11146397" cy="2653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7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68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97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975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1916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Area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Other comments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094">
                <a:tc>
                  <a:txBody>
                    <a:bodyPr/>
                    <a:lstStyle/>
                    <a:p>
                      <a:r>
                        <a:rPr lang="en-GB" b="1" dirty="0"/>
                        <a:t>Mucocutaneous</a:t>
                      </a:r>
                      <a:r>
                        <a:rPr lang="en-GB" b="1" baseline="0" dirty="0"/>
                        <a:t> Junction</a:t>
                      </a:r>
                      <a:endParaRPr lang="en-GB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09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Peristomal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–</a:t>
                      </a:r>
                      <a:r>
                        <a:rPr lang="en-GB" baseline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under adhesive)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09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Parastomal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– (outside adhesive) </a:t>
                      </a:r>
                    </a:p>
                  </a:txBody>
                  <a:tcPr>
                    <a:solidFill>
                      <a:srgbClr val="94BCF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094">
                <a:tc>
                  <a:txBody>
                    <a:bodyPr/>
                    <a:lstStyle/>
                    <a:p>
                      <a:r>
                        <a:rPr lang="en-GB" b="1" dirty="0"/>
                        <a:t>Anywhere else </a:t>
                      </a:r>
                      <a:r>
                        <a:rPr lang="en-GB" b="0" dirty="0"/>
                        <a:t>(</a:t>
                      </a:r>
                      <a:r>
                        <a:rPr lang="en-GB" dirty="0"/>
                        <a:t>on the body) </a:t>
                      </a:r>
                    </a:p>
                  </a:txBody>
                  <a:tcPr>
                    <a:solidFill>
                      <a:srgbClr val="FCE0C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224995" y="1354777"/>
            <a:ext cx="964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12oclock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3818" y="2194882"/>
            <a:ext cx="158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76259" y="2316608"/>
            <a:ext cx="245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76079" y="341180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6</a:t>
            </a:r>
          </a:p>
        </p:txBody>
      </p:sp>
      <p:sp>
        <p:nvSpPr>
          <p:cNvPr id="2" name="Oval 1"/>
          <p:cNvSpPr/>
          <p:nvPr/>
        </p:nvSpPr>
        <p:spPr>
          <a:xfrm>
            <a:off x="1054768" y="1632827"/>
            <a:ext cx="3021491" cy="179617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/>
          <p:cNvSpPr/>
          <p:nvPr/>
        </p:nvSpPr>
        <p:spPr>
          <a:xfrm>
            <a:off x="1360063" y="1802761"/>
            <a:ext cx="2495246" cy="1456304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92D050"/>
              </a:solidFill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710C14FD-0359-4900-A633-B1CFA41E120F}"/>
              </a:ext>
            </a:extLst>
          </p:cNvPr>
          <p:cNvSpPr/>
          <p:nvPr/>
        </p:nvSpPr>
        <p:spPr>
          <a:xfrm>
            <a:off x="2182721" y="2134107"/>
            <a:ext cx="934378" cy="744280"/>
          </a:xfrm>
          <a:prstGeom prst="flowChartConnector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b="1" dirty="0"/>
              <a:t>STOMA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8CD3ED-4081-40A3-9E11-9D77B3F9547C}"/>
              </a:ext>
            </a:extLst>
          </p:cNvPr>
          <p:cNvSpPr txBox="1"/>
          <p:nvPr/>
        </p:nvSpPr>
        <p:spPr>
          <a:xfrm>
            <a:off x="172879" y="93843"/>
            <a:ext cx="3452963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Date:</a:t>
            </a:r>
          </a:p>
          <a:p>
            <a:r>
              <a:rPr lang="en-GB" sz="1400" dirty="0"/>
              <a:t>Patient Name :</a:t>
            </a:r>
          </a:p>
          <a:p>
            <a:r>
              <a:rPr lang="en-GB" sz="1400" dirty="0"/>
              <a:t>Nurse Name &amp; Signature </a:t>
            </a:r>
          </a:p>
          <a:p>
            <a:r>
              <a:rPr lang="en-GB" sz="1400" dirty="0"/>
              <a:t>Photo taken Y/N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E35065E0-C8C6-48BC-A447-378530277E25}"/>
              </a:ext>
            </a:extLst>
          </p:cNvPr>
          <p:cNvSpPr/>
          <p:nvPr/>
        </p:nvSpPr>
        <p:spPr>
          <a:xfrm>
            <a:off x="4259323" y="3334657"/>
            <a:ext cx="3721849" cy="476682"/>
          </a:xfrm>
          <a:prstGeom prst="wedgeRectCallout">
            <a:avLst>
              <a:gd name="adj1" fmla="val -19772"/>
              <a:gd name="adj2" fmla="val 4886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Label all individual skin lesions on diagram</a:t>
            </a:r>
          </a:p>
        </p:txBody>
      </p:sp>
    </p:spTree>
    <p:extLst>
      <p:ext uri="{BB962C8B-B14F-4D97-AF65-F5344CB8AC3E}">
        <p14:creationId xmlns:p14="http://schemas.microsoft.com/office/powerpoint/2010/main" val="188637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3258</TotalTime>
  <Words>133</Words>
  <Application>Microsoft Macintosh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Algerian</vt:lpstr>
      <vt:lpstr>Arial</vt:lpstr>
      <vt:lpstr>Calibri</vt:lpstr>
      <vt:lpstr>Office Theme</vt:lpstr>
      <vt:lpstr> Peristomal  Skin Tool  P.L.A.C.E.D.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Osborne</dc:creator>
  <cp:lastModifiedBy>Beth Stephenson</cp:lastModifiedBy>
  <cp:revision>135</cp:revision>
  <dcterms:created xsi:type="dcterms:W3CDTF">2020-11-08T20:19:19Z</dcterms:created>
  <dcterms:modified xsi:type="dcterms:W3CDTF">2026-08-19T13:28:38Z</dcterms:modified>
</cp:coreProperties>
</file>